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ppt/charts/chart7.xml" ContentType="application/vnd.openxmlformats-officedocument.drawingml.chart+xml"/>
  <Override PartName="/ppt/charts/style7.xml" ContentType="application/vnd.ms-office.chartstyle+xml"/>
  <Override PartName="/ppt/charts/colors7.xml" ContentType="application/vnd.ms-office.chartcolorstyle+xml"/>
  <Override PartName="/ppt/charts/chart8.xml" ContentType="application/vnd.openxmlformats-officedocument.drawingml.chart+xml"/>
  <Override PartName="/ppt/charts/style8.xml" ContentType="application/vnd.ms-office.chartstyle+xml"/>
  <Override PartName="/ppt/charts/colors8.xml" ContentType="application/vnd.ms-office.chartcolorstyle+xml"/>
  <Override PartName="/ppt/charts/chart9.xml" ContentType="application/vnd.openxmlformats-officedocument.drawingml.chart+xml"/>
  <Override PartName="/ppt/charts/style9.xml" ContentType="application/vnd.ms-office.chartstyle+xml"/>
  <Override PartName="/ppt/charts/colors9.xml" ContentType="application/vnd.ms-office.chartcolorstyle+xml"/>
  <Override PartName="/ppt/charts/chart10.xml" ContentType="application/vnd.openxmlformats-officedocument.drawingml.chart+xml"/>
  <Override PartName="/ppt/charts/style10.xml" ContentType="application/vnd.ms-office.chartstyle+xml"/>
  <Override PartName="/ppt/charts/colors10.xml" ContentType="application/vnd.ms-office.chartcolorstyle+xml"/>
  <Override PartName="/ppt/charts/chart11.xml" ContentType="application/vnd.openxmlformats-officedocument.drawingml.chart+xml"/>
  <Override PartName="/ppt/charts/style11.xml" ContentType="application/vnd.ms-office.chartstyle+xml"/>
  <Override PartName="/ppt/charts/colors11.xml" ContentType="application/vnd.ms-office.chartcolorstyle+xml"/>
  <Override PartName="/ppt/charts/chart12.xml" ContentType="application/vnd.openxmlformats-officedocument.drawingml.chart+xml"/>
  <Override PartName="/ppt/charts/style12.xml" ContentType="application/vnd.ms-office.chartstyle+xml"/>
  <Override PartName="/ppt/charts/colors12.xml" ContentType="application/vnd.ms-office.chartcolorstyle+xml"/>
  <Override PartName="/ppt/charts/chart13.xml" ContentType="application/vnd.openxmlformats-officedocument.drawingml.chart+xml"/>
  <Override PartName="/ppt/charts/style13.xml" ContentType="application/vnd.ms-office.chartstyle+xml"/>
  <Override PartName="/ppt/charts/colors13.xml" ContentType="application/vnd.ms-office.chartcolorstyle+xml"/>
  <Override PartName="/ppt/charts/chart14.xml" ContentType="application/vnd.openxmlformats-officedocument.drawingml.chart+xml"/>
  <Override PartName="/ppt/charts/style14.xml" ContentType="application/vnd.ms-office.chartstyle+xml"/>
  <Override PartName="/ppt/charts/colors14.xml" ContentType="application/vnd.ms-office.chartcolorstyle+xml"/>
  <Override PartName="/ppt/charts/chart15.xml" ContentType="application/vnd.openxmlformats-officedocument.drawingml.chart+xml"/>
  <Override PartName="/ppt/charts/style15.xml" ContentType="application/vnd.ms-office.chartstyle+xml"/>
  <Override PartName="/ppt/charts/colors15.xml" ContentType="application/vnd.ms-office.chartcolorstyle+xml"/>
  <Override PartName="/ppt/charts/chart16.xml" ContentType="application/vnd.openxmlformats-officedocument.drawingml.chart+xml"/>
  <Override PartName="/ppt/charts/style16.xml" ContentType="application/vnd.ms-office.chartstyle+xml"/>
  <Override PartName="/ppt/charts/colors16.xml" ContentType="application/vnd.ms-office.chartcolorstyle+xml"/>
  <Override PartName="/ppt/charts/chart17.xml" ContentType="application/vnd.openxmlformats-officedocument.drawingml.chart+xml"/>
  <Override PartName="/ppt/charts/style17.xml" ContentType="application/vnd.ms-office.chartstyle+xml"/>
  <Override PartName="/ppt/charts/colors17.xml" ContentType="application/vnd.ms-office.chartcolorstyle+xml"/>
  <Override PartName="/ppt/charts/chart18.xml" ContentType="application/vnd.openxmlformats-officedocument.drawingml.chart+xml"/>
  <Override PartName="/ppt/charts/style18.xml" ContentType="application/vnd.ms-office.chartstyle+xml"/>
  <Override PartName="/ppt/charts/colors18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75" r:id="rId3"/>
    <p:sldId id="257" r:id="rId4"/>
    <p:sldId id="258" r:id="rId5"/>
    <p:sldId id="259" r:id="rId6"/>
    <p:sldId id="260" r:id="rId7"/>
    <p:sldId id="261" r:id="rId8"/>
    <p:sldId id="262" r:id="rId9"/>
    <p:sldId id="263" r:id="rId10"/>
    <p:sldId id="264" r:id="rId11"/>
    <p:sldId id="265" r:id="rId12"/>
    <p:sldId id="276" r:id="rId13"/>
    <p:sldId id="266" r:id="rId14"/>
    <p:sldId id="267" r:id="rId15"/>
    <p:sldId id="268" r:id="rId16"/>
    <p:sldId id="269" r:id="rId17"/>
    <p:sldId id="270" r:id="rId18"/>
    <p:sldId id="271" r:id="rId19"/>
    <p:sldId id="272" r:id="rId20"/>
    <p:sldId id="273" r:id="rId21"/>
    <p:sldId id="274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ableStyles" Target="tableStyle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presProps" Target="pres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10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0.xml"/><Relationship Id="rId1" Type="http://schemas.microsoft.com/office/2011/relationships/chartStyle" Target="style10.xml"/></Relationships>
</file>

<file path=ppt/charts/_rels/chart1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1.xml"/><Relationship Id="rId1" Type="http://schemas.microsoft.com/office/2011/relationships/chartStyle" Target="style11.xml"/></Relationships>
</file>

<file path=ppt/charts/_rels/chart1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2.xml"/><Relationship Id="rId1" Type="http://schemas.microsoft.com/office/2011/relationships/chartStyle" Target="style12.xml"/></Relationships>
</file>

<file path=ppt/charts/_rels/chart1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3.xml"/><Relationship Id="rId1" Type="http://schemas.microsoft.com/office/2011/relationships/chartStyle" Target="style13.xml"/></Relationships>
</file>

<file path=ppt/charts/_rels/chart1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4.xml"/><Relationship Id="rId1" Type="http://schemas.microsoft.com/office/2011/relationships/chartStyle" Target="style14.xml"/></Relationships>
</file>

<file path=ppt/charts/_rels/chart1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5.xml"/><Relationship Id="rId1" Type="http://schemas.microsoft.com/office/2011/relationships/chartStyle" Target="style15.xml"/></Relationships>
</file>

<file path=ppt/charts/_rels/chart1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6.xml"/><Relationship Id="rId1" Type="http://schemas.microsoft.com/office/2011/relationships/chartStyle" Target="style16.xml"/></Relationships>
</file>

<file path=ppt/charts/_rels/chart1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7.xml"/><Relationship Id="rId1" Type="http://schemas.microsoft.com/office/2011/relationships/chartStyle" Target="style17.xml"/></Relationships>
</file>

<file path=ppt/charts/_rels/chart1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1_20181012_LODadded.csv" TargetMode="External"/><Relationship Id="rId2" Type="http://schemas.microsoft.com/office/2011/relationships/chartColorStyle" Target="colors18.xml"/><Relationship Id="rId1" Type="http://schemas.microsoft.com/office/2011/relationships/chartStyle" Target="style18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_rels/chart7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7.xml"/><Relationship Id="rId1" Type="http://schemas.microsoft.com/office/2011/relationships/chartStyle" Target="style7.xml"/></Relationships>
</file>

<file path=ppt/charts/_rels/chart8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8.xml"/><Relationship Id="rId1" Type="http://schemas.microsoft.com/office/2011/relationships/chartStyle" Target="style8.xml"/></Relationships>
</file>

<file path=ppt/charts/_rels/chart9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9x3_20181012_LODadded.xlsx" TargetMode="External"/><Relationship Id="rId2" Type="http://schemas.microsoft.com/office/2011/relationships/chartColorStyle" Target="colors9.xml"/><Relationship Id="rId1" Type="http://schemas.microsoft.com/office/2011/relationships/chartStyle" Target="style9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Row Signal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'9x3_20181012_LODadded'!$I$1</c:f>
              <c:strCache>
                <c:ptCount val="1"/>
                <c:pt idx="0">
                  <c:v>Mean Signal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'9x3_20181012_LODadded'!$B$2:$E$82</c15:sqref>
                  </c15:fullRef>
                </c:ext>
              </c:extLst>
              <c: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'9x3_20181012_LODadded'!$I$2:$I$82</c15:sqref>
                  </c15:fullRef>
                </c:ext>
              </c:extLst>
              <c:f>('9x3_20181012_LODadded'!$I$2,'9x3_20181012_LODadded'!$I$5,'9x3_20181012_LODadded'!$I$8,'9x3_20181012_LODadded'!$I$11,'9x3_20181012_LODadded'!$I$14,'9x3_20181012_LODadded'!$I$17,'9x3_20181012_LODadded'!$I$20,'9x3_20181012_LODadded'!$I$23,'9x3_20181012_LODadded'!$I$26)</c:f>
              <c:numCache>
                <c:formatCode>General</c:formatCode>
                <c:ptCount val="9"/>
                <c:pt idx="0">
                  <c:v>86.724000000000004</c:v>
                </c:pt>
                <c:pt idx="1">
                  <c:v>131.102</c:v>
                </c:pt>
                <c:pt idx="2">
                  <c:v>56.92</c:v>
                </c:pt>
                <c:pt idx="3">
                  <c:v>121.61799999999999</c:v>
                </c:pt>
                <c:pt idx="4">
                  <c:v>132.58199999999999</c:v>
                </c:pt>
                <c:pt idx="5">
                  <c:v>80.947000000000003</c:v>
                </c:pt>
                <c:pt idx="6">
                  <c:v>43.951000000000001</c:v>
                </c:pt>
                <c:pt idx="7">
                  <c:v>68.492999999999995</c:v>
                </c:pt>
                <c:pt idx="8">
                  <c:v>42.298000000000002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4-4135-44F7-BA81-61757C37A78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'9x3_20181012_LODadded'!$F$2:$F$82</c15:sqref>
                        </c15:fullRef>
                        <c15:formulaRef>
                          <c15:sqref>('9x3_20181012_LODadded'!$F$2,'9x3_20181012_LODadded'!$F$5,'9x3_20181012_LODadded'!$F$8,'9x3_20181012_LODadded'!$F$11,'9x3_20181012_LODadded'!$F$14,'9x3_20181012_LODadded'!$F$17,'9x3_20181012_LODadded'!$F$20,'9x3_20181012_LODadded'!$F$23,'9x3_20181012_LODadded'!$F$26)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34.411000000000001</c:v>
                      </c:pt>
                      <c:pt idx="1">
                        <c:v>21.742000000000001</c:v>
                      </c:pt>
                      <c:pt idx="2">
                        <c:v>24.122</c:v>
                      </c:pt>
                      <c:pt idx="3">
                        <c:v>13.162000000000001</c:v>
                      </c:pt>
                      <c:pt idx="4">
                        <c:v>11.962</c:v>
                      </c:pt>
                      <c:pt idx="5">
                        <c:v>8.2509999999999994</c:v>
                      </c:pt>
                      <c:pt idx="6">
                        <c:v>9.2929999999999993</c:v>
                      </c:pt>
                      <c:pt idx="7">
                        <c:v>9.5579999999999998</c:v>
                      </c:pt>
                      <c:pt idx="8">
                        <c:v>8.0470000000000006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4135-44F7-BA81-61757C37A789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'9x3_20181012_LODadded'!$G$2:$G$82</c15:sqref>
                        </c15:fullRef>
                        <c15:formulaRef>
                          <c15:sqref>('9x3_20181012_LODadded'!$G$2,'9x3_20181012_LODadded'!$G$5,'9x3_20181012_LODadded'!$G$8,'9x3_20181012_LODadded'!$G$11,'9x3_20181012_LODadded'!$G$14,'9x3_20181012_LODadded'!$G$17,'9x3_20181012_LODadded'!$G$20,'9x3_20181012_LODadded'!$G$23,'9x3_20181012_LODadded'!$G$26)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3.0790000000000002</c:v>
                      </c:pt>
                      <c:pt idx="1">
                        <c:v>2.6019999999999999</c:v>
                      </c:pt>
                      <c:pt idx="2">
                        <c:v>2.0299999999999998</c:v>
                      </c:pt>
                      <c:pt idx="3">
                        <c:v>2.09</c:v>
                      </c:pt>
                      <c:pt idx="4">
                        <c:v>2.2429999999999999</c:v>
                      </c:pt>
                      <c:pt idx="5">
                        <c:v>1.42</c:v>
                      </c:pt>
                      <c:pt idx="6">
                        <c:v>1.3660000000000001</c:v>
                      </c:pt>
                      <c:pt idx="7">
                        <c:v>1.66</c:v>
                      </c:pt>
                      <c:pt idx="8">
                        <c:v>1.2290000000000001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4135-44F7-BA81-61757C37A789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'9x3_20181012_LODadded'!$H$2:$H$82</c15:sqref>
                        </c15:fullRef>
                        <c15:formulaRef>
                          <c15:sqref>('9x3_20181012_LODadded'!$H$2,'9x3_20181012_LODadded'!$H$5,'9x3_20181012_LODadded'!$H$8,'9x3_20181012_LODadded'!$H$11,'9x3_20181012_LODadded'!$H$14,'9x3_20181012_LODadded'!$H$17,'9x3_20181012_LODadded'!$H$20,'9x3_20181012_LODadded'!$H$23,'9x3_20181012_LODadded'!$H$26)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4135-44F7-BA81-61757C37A789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'9x3_20181012_LODadded'!$J$2:$J$82</c15:sqref>
                        </c15:fullRef>
                        <c15:formulaRef>
                          <c15:sqref>('9x3_20181012_LODadded'!$J$2,'9x3_20181012_LODadded'!$J$5,'9x3_20181012_LODadded'!$J$8,'9x3_20181012_LODadded'!$J$11,'9x3_20181012_LODadded'!$J$14,'9x3_20181012_LODadded'!$J$17,'9x3_20181012_LODadded'!$J$20,'9x3_20181012_LODadded'!$J$23,'9x3_20181012_LODadded'!$J$26)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9.5779999999999994</c:v>
                      </c:pt>
                      <c:pt idx="1">
                        <c:v>13.736000000000001</c:v>
                      </c:pt>
                      <c:pt idx="2">
                        <c:v>7.3570000000000002</c:v>
                      </c:pt>
                      <c:pt idx="3">
                        <c:v>18.099</c:v>
                      </c:pt>
                      <c:pt idx="4">
                        <c:v>18.042000000000002</c:v>
                      </c:pt>
                      <c:pt idx="5">
                        <c:v>19.934999999999999</c:v>
                      </c:pt>
                      <c:pt idx="6">
                        <c:v>11.476000000000001</c:v>
                      </c:pt>
                      <c:pt idx="7">
                        <c:v>13.202</c:v>
                      </c:pt>
                      <c:pt idx="8">
                        <c:v>11.238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4135-44F7-BA81-61757C37A789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'9x3_20181012_LODadded'!$K$2:$K$82</c15:sqref>
                        </c15:fullRef>
                        <c15:formulaRef>
                          <c15:sqref>('9x3_20181012_LODadded'!$K$2,'9x3_20181012_LODadded'!$K$5,'9x3_20181012_LODadded'!$K$8,'9x3_20181012_LODadded'!$K$11,'9x3_20181012_LODadded'!$K$14,'9x3_20181012_LODadded'!$K$17,'9x3_20181012_LODadded'!$K$20,'9x3_20181012_LODadded'!$K$23,'9x3_20181012_LODadded'!$K$26)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104.405</c:v>
                      </c:pt>
                      <c:pt idx="1">
                        <c:v>72.799000000000007</c:v>
                      </c:pt>
                      <c:pt idx="2">
                        <c:v>135.93299999999999</c:v>
                      </c:pt>
                      <c:pt idx="3">
                        <c:v>55.252000000000002</c:v>
                      </c:pt>
                      <c:pt idx="4">
                        <c:v>55.427</c:v>
                      </c:pt>
                      <c:pt idx="5">
                        <c:v>50.162999999999997</c:v>
                      </c:pt>
                      <c:pt idx="6">
                        <c:v>87.138000000000005</c:v>
                      </c:pt>
                      <c:pt idx="7">
                        <c:v>75.748000000000005</c:v>
                      </c:pt>
                      <c:pt idx="8">
                        <c:v>88.984999999999999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4135-44F7-BA81-61757C37A789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'9x3_20181012_LODadded'!$L$2:$L$82</c15:sqref>
                        </c15:fullRef>
                        <c15:formulaRef>
                          <c15:sqref>('9x3_20181012_LODadded'!$L$2,'9x3_20181012_LODadded'!$L$5,'9x3_20181012_LODadded'!$L$8,'9x3_20181012_LODadded'!$L$11,'9x3_20181012_LODadded'!$L$14,'9x3_20181012_LODadded'!$L$17,'9x3_20181012_LODadded'!$L$20,'9x3_20181012_LODadded'!$L$23,'9x3_20181012_LODadded'!$L$26)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146.791</c:v>
                      </c:pt>
                      <c:pt idx="1">
                        <c:v>213.30199999999999</c:v>
                      </c:pt>
                      <c:pt idx="2">
                        <c:v>129.453</c:v>
                      </c:pt>
                      <c:pt idx="3">
                        <c:v>199.351</c:v>
                      </c:pt>
                      <c:pt idx="4">
                        <c:v>211.84899999999999</c:v>
                      </c:pt>
                      <c:pt idx="5">
                        <c:v>155.613</c:v>
                      </c:pt>
                      <c:pt idx="6">
                        <c:v>110.818</c:v>
                      </c:pt>
                      <c:pt idx="7">
                        <c:v>139.227</c:v>
                      </c:pt>
                      <c:pt idx="8">
                        <c:v>102.831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4135-44F7-BA81-61757C37A789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'9x3_20181012_LODadded'!$M$2:$M$82</c15:sqref>
                        </c15:fullRef>
                        <c15:formulaRef>
                          <c15:sqref>('9x3_20181012_LODadded'!$M$2,'9x3_20181012_LODadded'!$M$5,'9x3_20181012_LODadded'!$M$8,'9x3_20181012_LODadded'!$M$11,'9x3_20181012_LODadded'!$M$14,'9x3_20181012_LODadded'!$M$17,'9x3_20181012_LODadded'!$M$20,'9x3_20181012_LODadded'!$M$23,'9x3_20181012_LODadded'!$M$26)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16.212</c:v>
                      </c:pt>
                      <c:pt idx="1">
                        <c:v>22.349</c:v>
                      </c:pt>
                      <c:pt idx="2">
                        <c:v>16.731000000000002</c:v>
                      </c:pt>
                      <c:pt idx="3">
                        <c:v>29.667000000000002</c:v>
                      </c:pt>
                      <c:pt idx="4">
                        <c:v>28.827999999999999</c:v>
                      </c:pt>
                      <c:pt idx="5">
                        <c:v>38.323999999999998</c:v>
                      </c:pt>
                      <c:pt idx="6">
                        <c:v>28.936</c:v>
                      </c:pt>
                      <c:pt idx="7">
                        <c:v>26.835000000000001</c:v>
                      </c:pt>
                      <c:pt idx="8">
                        <c:v>27.32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4135-44F7-BA81-61757C37A789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'9x3_20181012_LODadded'!$N$2:$N$82</c15:sqref>
                        </c15:fullRef>
                        <c15:formulaRef>
                          <c15:sqref>('9x3_20181012_LODadded'!$N$2,'9x3_20181012_LODadded'!$N$5,'9x3_20181012_LODadded'!$N$8,'9x3_20181012_LODadded'!$N$11,'9x3_20181012_LODadded'!$N$14,'9x3_20181012_LODadded'!$N$17,'9x3_20181012_LODadded'!$N$20,'9x3_20181012_LODadded'!$N$23,'9x3_20181012_LODadded'!$N$26)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308.41300000000001</c:v>
                      </c:pt>
                      <c:pt idx="1">
                        <c:v>223.72399999999999</c:v>
                      </c:pt>
                      <c:pt idx="2">
                        <c:v>298.84500000000003</c:v>
                      </c:pt>
                      <c:pt idx="3">
                        <c:v>168.53800000000001</c:v>
                      </c:pt>
                      <c:pt idx="4">
                        <c:v>173.441</c:v>
                      </c:pt>
                      <c:pt idx="5">
                        <c:v>130.46700000000001</c:v>
                      </c:pt>
                      <c:pt idx="6">
                        <c:v>172.797</c:v>
                      </c:pt>
                      <c:pt idx="7">
                        <c:v>186.32400000000001</c:v>
                      </c:pt>
                      <c:pt idx="8">
                        <c:v>183.01300000000001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4135-44F7-BA81-61757C37A789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'9x3_20181012_LODadded'!$O$2:$O$82</c15:sqref>
                        </c15:fullRef>
                        <c15:formulaRef>
                          <c15:sqref>('9x3_20181012_LODadded'!$O$2,'9x3_20181012_LODadded'!$O$5,'9x3_20181012_LODadded'!$O$8,'9x3_20181012_LODadded'!$O$11,'9x3_20181012_LODadded'!$O$14,'9x3_20181012_LODadded'!$O$17,'9x3_20181012_LODadded'!$O$20,'9x3_20181012_LODadded'!$O$23,'9x3_20181012_LODadded'!$O$26)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112</c:v>
                      </c:pt>
                      <c:pt idx="2">
                        <c:v>111</c:v>
                      </c:pt>
                      <c:pt idx="3">
                        <c:v>110</c:v>
                      </c:pt>
                      <c:pt idx="4">
                        <c:v>111</c:v>
                      </c:pt>
                      <c:pt idx="5">
                        <c:v>111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111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4135-44F7-BA81-61757C37A789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'9x3_20181012_LODadded'!$P$2:$P$82</c15:sqref>
                        </c15:fullRef>
                        <c15:formulaRef>
                          <c15:sqref>('9x3_20181012_LODadded'!$P$2,'9x3_20181012_LODadded'!$P$5,'9x3_20181012_LODadded'!$P$8,'9x3_20181012_LODadded'!$P$11,'9x3_20181012_LODadded'!$P$14,'9x3_20181012_LODadded'!$P$17,'9x3_20181012_LODadded'!$P$20,'9x3_20181012_LODadded'!$P$23,'9x3_20181012_LODadded'!$P$26)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192.72399999999999</c:v>
                      </c:pt>
                      <c:pt idx="1">
                        <c:v>234.50200000000001</c:v>
                      </c:pt>
                      <c:pt idx="2">
                        <c:v>179.52</c:v>
                      </c:pt>
                      <c:pt idx="3">
                        <c:v>226.55099999999999</c:v>
                      </c:pt>
                      <c:pt idx="4">
                        <c:v>240.11600000000001</c:v>
                      </c:pt>
                      <c:pt idx="5">
                        <c:v>207.947</c:v>
                      </c:pt>
                      <c:pt idx="6">
                        <c:v>138.55099999999999</c:v>
                      </c:pt>
                      <c:pt idx="7">
                        <c:v>190.893</c:v>
                      </c:pt>
                      <c:pt idx="8">
                        <c:v>138.76400000000001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4135-44F7-BA81-61757C37A789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'9x3_20181012_LODadded'!$Q$2:$Q$82</c15:sqref>
                        </c15:fullRef>
                        <c15:formulaRef>
                          <c15:sqref>('9x3_20181012_LODadded'!$Q$2,'9x3_20181012_LODadded'!$Q$5,'9x3_20181012_LODadded'!$Q$8,'9x3_20181012_LODadded'!$Q$11,'9x3_20181012_LODadded'!$Q$14,'9x3_20181012_LODadded'!$Q$17,'9x3_20181012_LODadded'!$Q$20,'9x3_20181012_LODadded'!$Q$23,'9x3_20181012_LODadded'!$Q$26)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21.285</c:v>
                      </c:pt>
                      <c:pt idx="1">
                        <c:v>24.57</c:v>
                      </c:pt>
                      <c:pt idx="2">
                        <c:v>23.202000000000002</c:v>
                      </c:pt>
                      <c:pt idx="3">
                        <c:v>33.715000000000003</c:v>
                      </c:pt>
                      <c:pt idx="4">
                        <c:v>32.674999999999997</c:v>
                      </c:pt>
                      <c:pt idx="5">
                        <c:v>51.212000000000003</c:v>
                      </c:pt>
                      <c:pt idx="6">
                        <c:v>36.177</c:v>
                      </c:pt>
                      <c:pt idx="7">
                        <c:v>36.792999999999999</c:v>
                      </c:pt>
                      <c:pt idx="8">
                        <c:v>36.866999999999997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4135-44F7-BA81-61757C37A789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'9x3_20181012_LODadded'!$R$2:$R$82</c15:sqref>
                        </c15:fullRef>
                        <c15:formulaRef>
                          <c15:sqref>('9x3_20181012_LODadded'!$R$2,'9x3_20181012_LODadded'!$R$5,'9x3_20181012_LODadded'!$R$8,'9x3_20181012_LODadded'!$R$11,'9x3_20181012_LODadded'!$R$14,'9x3_20181012_LODadded'!$R$17,'9x3_20181012_LODadded'!$R$20,'9x3_20181012_LODadded'!$R$23,'9x3_20181012_LODadded'!$R$26)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469.81299999999999</c:v>
                      </c:pt>
                      <c:pt idx="1">
                        <c:v>406.99700000000001</c:v>
                      </c:pt>
                      <c:pt idx="2">
                        <c:v>431</c:v>
                      </c:pt>
                      <c:pt idx="3">
                        <c:v>296.60700000000003</c:v>
                      </c:pt>
                      <c:pt idx="4">
                        <c:v>306.04599999999999</c:v>
                      </c:pt>
                      <c:pt idx="5">
                        <c:v>195.26599999999999</c:v>
                      </c:pt>
                      <c:pt idx="6">
                        <c:v>276.41800000000001</c:v>
                      </c:pt>
                      <c:pt idx="7">
                        <c:v>271.78699999999998</c:v>
                      </c:pt>
                      <c:pt idx="8">
                        <c:v>271.24299999999999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4135-44F7-BA81-61757C37A789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'9x3_20181012_LODadded'!$S$2:$S$82</c15:sqref>
                        </c15:fullRef>
                        <c15:formulaRef>
                          <c15:sqref>('9x3_20181012_LODadded'!$S$2,'9x3_20181012_LODadded'!$S$5,'9x3_20181012_LODadded'!$S$8,'9x3_20181012_LODadded'!$S$11,'9x3_20181012_LODadded'!$S$14,'9x3_20181012_LODadded'!$S$17,'9x3_20181012_LODadded'!$S$20,'9x3_20181012_LODadded'!$S$23,'9x3_20181012_LODadded'!$S$26)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110</c:v>
                      </c:pt>
                      <c:pt idx="1">
                        <c:v>111</c:v>
                      </c:pt>
                      <c:pt idx="2">
                        <c:v>110</c:v>
                      </c:pt>
                      <c:pt idx="3">
                        <c:v>111</c:v>
                      </c:pt>
                      <c:pt idx="4">
                        <c:v>113</c:v>
                      </c:pt>
                      <c:pt idx="5">
                        <c:v>112</c:v>
                      </c:pt>
                      <c:pt idx="6">
                        <c:v>111</c:v>
                      </c:pt>
                      <c:pt idx="7">
                        <c:v>111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4135-44F7-BA81-61757C37A789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'9x3_20181012_LODadded'!$T$2:$T$82</c15:sqref>
                        </c15:fullRef>
                        <c15:formulaRef>
                          <c15:sqref>('9x3_20181012_LODadded'!$T$2,'9x3_20181012_LODadded'!$T$5,'9x3_20181012_LODadded'!$T$8,'9x3_20181012_LODadded'!$T$11,'9x3_20181012_LODadded'!$T$14,'9x3_20181012_LODadded'!$T$17,'9x3_20181012_LODadded'!$T$20,'9x3_20181012_LODadded'!$T$23,'9x3_20181012_LODadded'!$T$26)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4135-44F7-BA81-61757C37A789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0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Row Signal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'9x1_20181012_LODadded'!$I$1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'9x1_20181012_LODadded'!$B$2:$E$73</c15:sqref>
                  </c15:fullRef>
                </c:ext>
              </c:extLst>
              <c: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'9x1_20181012_LODadded'!$I$2:$I$73</c15:sqref>
                  </c15:fullRef>
                </c:ext>
              </c:extLst>
              <c:f>('9x1_20181012_LODadded'!$I$2,'9x1_20181012_LODadded'!$I$5,'9x1_20181012_LODadded'!$I$8,'9x1_20181012_LODadded'!$I$11,'9x1_20181012_LODadded'!$I$14,'9x1_20181012_LODadded'!$I$17,'9x1_20181012_LODadded'!$I$20,'9x1_20181012_LODadded'!$I$23,'9x1_20181012_LODadded'!$I$26)</c:f>
              <c:numCache>
                <c:formatCode>General</c:formatCode>
                <c:ptCount val="9"/>
                <c:pt idx="0">
                  <c:v>89.864000000000004</c:v>
                </c:pt>
                <c:pt idx="1">
                  <c:v>134.74700000000001</c:v>
                </c:pt>
                <c:pt idx="2">
                  <c:v>46.445999999999998</c:v>
                </c:pt>
                <c:pt idx="3">
                  <c:v>81.528999999999996</c:v>
                </c:pt>
                <c:pt idx="4">
                  <c:v>116.67400000000001</c:v>
                </c:pt>
                <c:pt idx="5">
                  <c:v>63.771999999999998</c:v>
                </c:pt>
                <c:pt idx="6">
                  <c:v>47.000999999999998</c:v>
                </c:pt>
                <c:pt idx="7">
                  <c:v>68.126000000000005</c:v>
                </c:pt>
                <c:pt idx="8">
                  <c:v>42.292999999999999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DF8-4468-B25D-0259C0B5CC3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'9x1_20181012_LODadded'!$F$2:$F$73</c15:sqref>
                        </c15:fullRef>
                        <c15:formulaRef>
                          <c15:sqref>('9x1_20181012_LODadded'!$F$2,'9x1_20181012_LODadded'!$F$5,'9x1_20181012_LODadded'!$F$8,'9x1_20181012_LODadded'!$F$11,'9x1_20181012_LODadded'!$F$14,'9x1_20181012_LODadded'!$F$17,'9x1_20181012_LODadded'!$F$20,'9x1_20181012_LODadded'!$F$23,'9x1_20181012_LODadded'!$F$26)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25.922000000000001</c:v>
                      </c:pt>
                      <c:pt idx="1">
                        <c:v>16.513000000000002</c:v>
                      </c:pt>
                      <c:pt idx="2">
                        <c:v>19.902999999999999</c:v>
                      </c:pt>
                      <c:pt idx="3">
                        <c:v>8.1959999999999997</c:v>
                      </c:pt>
                      <c:pt idx="4">
                        <c:v>5.8920000000000003</c:v>
                      </c:pt>
                      <c:pt idx="5">
                        <c:v>5.2249999999999996</c:v>
                      </c:pt>
                      <c:pt idx="6">
                        <c:v>6.8929999999999998</c:v>
                      </c:pt>
                      <c:pt idx="7">
                        <c:v>6.1239999999999997</c:v>
                      </c:pt>
                      <c:pt idx="8">
                        <c:v>5.835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DF8-4468-B25D-0259C0B5CC3A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'9x1_20181012_LODadded'!$G$2:$G$73</c15:sqref>
                        </c15:fullRef>
                        <c15:formulaRef>
                          <c15:sqref>('9x1_20181012_LODadded'!$G$2,'9x1_20181012_LODadded'!$G$5,'9x1_20181012_LODadded'!$G$8,'9x1_20181012_LODadded'!$G$11,'9x1_20181012_LODadded'!$G$14,'9x1_20181012_LODadded'!$G$17,'9x1_20181012_LODadded'!$G$20,'9x1_20181012_LODadded'!$G$23,'9x1_20181012_LODadded'!$G$26)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1.849</c:v>
                      </c:pt>
                      <c:pt idx="1">
                        <c:v>1.6</c:v>
                      </c:pt>
                      <c:pt idx="2">
                        <c:v>1.631</c:v>
                      </c:pt>
                      <c:pt idx="3">
                        <c:v>2.093</c:v>
                      </c:pt>
                      <c:pt idx="4">
                        <c:v>1.5209999999999999</c:v>
                      </c:pt>
                      <c:pt idx="5">
                        <c:v>0.96199999999999997</c:v>
                      </c:pt>
                      <c:pt idx="6">
                        <c:v>1.0369999999999999</c:v>
                      </c:pt>
                      <c:pt idx="7">
                        <c:v>1.1759999999999999</c:v>
                      </c:pt>
                      <c:pt idx="8">
                        <c:v>1.038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DF8-4468-B25D-0259C0B5CC3A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'9x1_20181012_LODadded'!$H$2:$H$73</c15:sqref>
                        </c15:fullRef>
                        <c15:formulaRef>
                          <c15:sqref>('9x1_20181012_LODadded'!$H$2,'9x1_20181012_LODadded'!$H$5,'9x1_20181012_LODadded'!$H$8,'9x1_20181012_LODadded'!$H$11,'9x1_20181012_LODadded'!$H$14,'9x1_20181012_LODadded'!$H$17,'9x1_20181012_LODadded'!$H$20,'9x1_20181012_LODadded'!$H$23,'9x1_20181012_LODadded'!$H$26)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DF8-4468-B25D-0259C0B5CC3A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'9x1_20181012_LODadded'!$J$2:$J$73</c15:sqref>
                        </c15:fullRef>
                        <c15:formulaRef>
                          <c15:sqref>('9x1_20181012_LODadded'!$J$2,'9x1_20181012_LODadded'!$J$5,'9x1_20181012_LODadded'!$J$8,'9x1_20181012_LODadded'!$J$11,'9x1_20181012_LODadded'!$J$14,'9x1_20181012_LODadded'!$J$17,'9x1_20181012_LODadded'!$J$20,'9x1_20181012_LODadded'!$J$23,'9x1_20181012_LODadded'!$J$26)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14.363</c:v>
                      </c:pt>
                      <c:pt idx="1">
                        <c:v>23.887</c:v>
                      </c:pt>
                      <c:pt idx="2">
                        <c:v>8.6470000000000002</c:v>
                      </c:pt>
                      <c:pt idx="3">
                        <c:v>8.6440000000000001</c:v>
                      </c:pt>
                      <c:pt idx="4">
                        <c:v>35.533000000000001</c:v>
                      </c:pt>
                      <c:pt idx="5">
                        <c:v>24.039000000000001</c:v>
                      </c:pt>
                      <c:pt idx="6">
                        <c:v>13.766</c:v>
                      </c:pt>
                      <c:pt idx="7">
                        <c:v>19.122</c:v>
                      </c:pt>
                      <c:pt idx="8">
                        <c:v>13.55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CDF8-4468-B25D-0259C0B5CC3A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'9x1_20181012_LODadded'!$K$2:$K$73</c15:sqref>
                        </c15:fullRef>
                        <c15:formulaRef>
                          <c15:sqref>('9x1_20181012_LODadded'!$K$2,'9x1_20181012_LODadded'!$K$5,'9x1_20181012_LODadded'!$K$8,'9x1_20181012_LODadded'!$K$11,'9x1_20181012_LODadded'!$K$14,'9x1_20181012_LODadded'!$K$17,'9x1_20181012_LODadded'!$K$20,'9x1_20181012_LODadded'!$K$23,'9x1_20181012_LODadded'!$K$26)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69.622</c:v>
                      </c:pt>
                      <c:pt idx="1">
                        <c:v>41.863999999999997</c:v>
                      </c:pt>
                      <c:pt idx="2">
                        <c:v>115.645</c:v>
                      </c:pt>
                      <c:pt idx="3">
                        <c:v>115.687</c:v>
                      </c:pt>
                      <c:pt idx="4">
                        <c:v>28.143000000000001</c:v>
                      </c:pt>
                      <c:pt idx="5">
                        <c:v>41.6</c:v>
                      </c:pt>
                      <c:pt idx="6">
                        <c:v>72.644000000000005</c:v>
                      </c:pt>
                      <c:pt idx="7">
                        <c:v>52.295999999999999</c:v>
                      </c:pt>
                      <c:pt idx="8">
                        <c:v>73.802999999999997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CDF8-4468-B25D-0259C0B5CC3A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Middle Row Signal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'9x1_20181012_LODadded'!$I$1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'9x1_20181012_LODadded'!$B$2:$E$73</c15:sqref>
                  </c15:fullRef>
                </c:ext>
              </c:extLst>
              <c: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'9x1_20181012_LODadded'!$I$2:$I$73</c15:sqref>
                  </c15:fullRef>
                </c:ext>
              </c:extLst>
              <c:f>('9x1_20181012_LODadded'!$I$3,'9x1_20181012_LODadded'!$I$6,'9x1_20181012_LODadded'!$I$9,'9x1_20181012_LODadded'!$I$12,'9x1_20181012_LODadded'!$I$15,'9x1_20181012_LODadded'!$I$18,'9x1_20181012_LODadded'!$I$21,'9x1_20181012_LODadded'!$I$24,'9x1_20181012_LODadded'!$I$27)</c:f>
              <c:numCache>
                <c:formatCode>General</c:formatCode>
                <c:ptCount val="9"/>
                <c:pt idx="0">
                  <c:v>94.366</c:v>
                </c:pt>
                <c:pt idx="1">
                  <c:v>127.47</c:v>
                </c:pt>
                <c:pt idx="2">
                  <c:v>70.430000000000007</c:v>
                </c:pt>
                <c:pt idx="3">
                  <c:v>105.22799999999999</c:v>
                </c:pt>
                <c:pt idx="4">
                  <c:v>110.70699999999999</c:v>
                </c:pt>
                <c:pt idx="5">
                  <c:v>70.459999999999994</c:v>
                </c:pt>
                <c:pt idx="6">
                  <c:v>57.539000000000001</c:v>
                </c:pt>
                <c:pt idx="7">
                  <c:v>78.12</c:v>
                </c:pt>
                <c:pt idx="8">
                  <c:v>52.984000000000002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8C98-4416-A5A4-F53EC61551C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'9x1_20181012_LODadded'!$F$2:$F$73</c15:sqref>
                        </c15:fullRef>
                        <c15:formulaRef>
                          <c15:sqref>('9x1_20181012_LODadded'!$F$3,'9x1_20181012_LODadded'!$F$6,'9x1_20181012_LODadded'!$F$9,'9x1_20181012_LODadded'!$F$12,'9x1_20181012_LODadded'!$F$15,'9x1_20181012_LODadded'!$F$18,'9x1_20181012_LODadded'!$F$21,'9x1_20181012_LODadded'!$F$24,'9x1_20181012_LODadded'!$F$27)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21.75</c:v>
                      </c:pt>
                      <c:pt idx="1">
                        <c:v>20.167999999999999</c:v>
                      </c:pt>
                      <c:pt idx="2">
                        <c:v>17.402000000000001</c:v>
                      </c:pt>
                      <c:pt idx="3">
                        <c:v>10.487</c:v>
                      </c:pt>
                      <c:pt idx="4">
                        <c:v>6.45</c:v>
                      </c:pt>
                      <c:pt idx="5">
                        <c:v>5.657</c:v>
                      </c:pt>
                      <c:pt idx="6">
                        <c:v>7.0620000000000003</c:v>
                      </c:pt>
                      <c:pt idx="7">
                        <c:v>6.0869999999999997</c:v>
                      </c:pt>
                      <c:pt idx="8">
                        <c:v>5.8230000000000004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8C98-4416-A5A4-F53EC61551C5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'9x1_20181012_LODadded'!$G$2:$G$73</c15:sqref>
                        </c15:fullRef>
                        <c15:formulaRef>
                          <c15:sqref>('9x1_20181012_LODadded'!$G$3,'9x1_20181012_LODadded'!$G$6,'9x1_20181012_LODadded'!$G$9,'9x1_20181012_LODadded'!$G$12,'9x1_20181012_LODadded'!$G$15,'9x1_20181012_LODadded'!$G$18,'9x1_20181012_LODadded'!$G$21,'9x1_20181012_LODadded'!$G$24,'9x1_20181012_LODadded'!$G$27)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2.1040000000000001</c:v>
                      </c:pt>
                      <c:pt idx="1">
                        <c:v>1.927</c:v>
                      </c:pt>
                      <c:pt idx="2">
                        <c:v>1.831</c:v>
                      </c:pt>
                      <c:pt idx="3">
                        <c:v>1.3620000000000001</c:v>
                      </c:pt>
                      <c:pt idx="4">
                        <c:v>1.073</c:v>
                      </c:pt>
                      <c:pt idx="5">
                        <c:v>0.996</c:v>
                      </c:pt>
                      <c:pt idx="6">
                        <c:v>1.327</c:v>
                      </c:pt>
                      <c:pt idx="7">
                        <c:v>1.248</c:v>
                      </c:pt>
                      <c:pt idx="8">
                        <c:v>1.0169999999999999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8C98-4416-A5A4-F53EC61551C5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'9x1_20181012_LODadded'!$H$2:$H$73</c15:sqref>
                        </c15:fullRef>
                        <c15:formulaRef>
                          <c15:sqref>('9x1_20181012_LODadded'!$H$3,'9x1_20181012_LODadded'!$H$6,'9x1_20181012_LODadded'!$H$9,'9x1_20181012_LODadded'!$H$12,'9x1_20181012_LODadded'!$H$15,'9x1_20181012_LODadded'!$H$18,'9x1_20181012_LODadded'!$H$21,'9x1_20181012_LODadded'!$H$24,'9x1_20181012_LODadded'!$H$27)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8C98-4416-A5A4-F53EC61551C5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'9x1_20181012_LODadded'!$J$2:$J$73</c15:sqref>
                        </c15:fullRef>
                        <c15:formulaRef>
                          <c15:sqref>('9x1_20181012_LODadded'!$J$3,'9x1_20181012_LODadded'!$J$6,'9x1_20181012_LODadded'!$J$9,'9x1_20181012_LODadded'!$J$12,'9x1_20181012_LODadded'!$J$15,'9x1_20181012_LODadded'!$J$18,'9x1_20181012_LODadded'!$J$21,'9x1_20181012_LODadded'!$J$24,'9x1_20181012_LODadded'!$J$27)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13.03</c:v>
                      </c:pt>
                      <c:pt idx="1">
                        <c:v>20.43</c:v>
                      </c:pt>
                      <c:pt idx="2">
                        <c:v>11.513</c:v>
                      </c:pt>
                      <c:pt idx="3">
                        <c:v>21.734000000000002</c:v>
                      </c:pt>
                      <c:pt idx="4">
                        <c:v>33.572000000000003</c:v>
                      </c:pt>
                      <c:pt idx="5">
                        <c:v>25.013000000000002</c:v>
                      </c:pt>
                      <c:pt idx="6">
                        <c:v>14.576000000000001</c:v>
                      </c:pt>
                      <c:pt idx="7">
                        <c:v>21.385999999999999</c:v>
                      </c:pt>
                      <c:pt idx="8">
                        <c:v>19.847000000000001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8C98-4416-A5A4-F53EC61551C5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'9x1_20181012_LODadded'!$K$2:$K$73</c15:sqref>
                        </c15:fullRef>
                        <c15:formulaRef>
                          <c15:sqref>('9x1_20181012_LODadded'!$K$3,'9x1_20181012_LODadded'!$K$6,'9x1_20181012_LODadded'!$K$9,'9x1_20181012_LODadded'!$K$12,'9x1_20181012_LODadded'!$K$15,'9x1_20181012_LODadded'!$K$18,'9x1_20181012_LODadded'!$K$21,'9x1_20181012_LODadded'!$K$24,'9x1_20181012_LODadded'!$K$27)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76.745999999999995</c:v>
                      </c:pt>
                      <c:pt idx="1">
                        <c:v>48.948999999999998</c:v>
                      </c:pt>
                      <c:pt idx="2">
                        <c:v>86.855000000000004</c:v>
                      </c:pt>
                      <c:pt idx="3">
                        <c:v>46.011000000000003</c:v>
                      </c:pt>
                      <c:pt idx="4">
                        <c:v>29.786999999999999</c:v>
                      </c:pt>
                      <c:pt idx="5">
                        <c:v>39.978999999999999</c:v>
                      </c:pt>
                      <c:pt idx="6">
                        <c:v>68.606999999999999</c:v>
                      </c:pt>
                      <c:pt idx="7">
                        <c:v>46.76</c:v>
                      </c:pt>
                      <c:pt idx="8">
                        <c:v>50.384999999999998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8C98-4416-A5A4-F53EC61551C5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60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sz="1920" baseline="0" dirty="0"/>
              <a:t>Bottom</a:t>
            </a:r>
            <a:r>
              <a:rPr lang="en-US" sz="1600" baseline="0" dirty="0"/>
              <a:t> </a:t>
            </a:r>
            <a:r>
              <a:rPr lang="en-US" sz="1600" dirty="0"/>
              <a:t>Row Signal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'9x1_20181012_LODadded'!$I$1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'9x1_20181012_LODadded'!$B$2:$E$73</c15:sqref>
                  </c15:fullRef>
                </c:ext>
              </c:extLst>
              <c: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'9x1_20181012_LODadded'!$I$2:$I$73</c15:sqref>
                  </c15:fullRef>
                </c:ext>
              </c:extLst>
              <c:f>('9x1_20181012_LODadded'!$I$4,'9x1_20181012_LODadded'!$I$7,'9x1_20181012_LODadded'!$I$10,'9x1_20181012_LODadded'!$I$13,'9x1_20181012_LODadded'!$I$16,'9x1_20181012_LODadded'!$I$19,'9x1_20181012_LODadded'!$I$22,'9x1_20181012_LODadded'!$I$25,'9x1_20181012_LODadded'!$I$28)</c:f>
              <c:numCache>
                <c:formatCode>General</c:formatCode>
                <c:ptCount val="9"/>
                <c:pt idx="0">
                  <c:v>101.69199999999999</c:v>
                </c:pt>
                <c:pt idx="1">
                  <c:v>137.13200000000001</c:v>
                </c:pt>
                <c:pt idx="2">
                  <c:v>69.802000000000007</c:v>
                </c:pt>
                <c:pt idx="3">
                  <c:v>106.812</c:v>
                </c:pt>
                <c:pt idx="4">
                  <c:v>114.646</c:v>
                </c:pt>
                <c:pt idx="5">
                  <c:v>65.807000000000002</c:v>
                </c:pt>
                <c:pt idx="6">
                  <c:v>53.536000000000001</c:v>
                </c:pt>
                <c:pt idx="7">
                  <c:v>84.575999999999993</c:v>
                </c:pt>
                <c:pt idx="8">
                  <c:v>53.183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75-4853-9028-456F81A161A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'9x1_20181012_LODadded'!$F$2:$F$73</c15:sqref>
                        </c15:fullRef>
                        <c15:formulaRef>
                          <c15:sqref>('9x1_20181012_LODadded'!$F$4,'9x1_20181012_LODadded'!$F$7,'9x1_20181012_LODadded'!$F$10,'9x1_20181012_LODadded'!$F$13,'9x1_20181012_LODadded'!$F$16,'9x1_20181012_LODadded'!$F$19,'9x1_20181012_LODadded'!$F$22,'9x1_20181012_LODadded'!$F$25,'9x1_20181012_LODadded'!$F$28)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23.782</c:v>
                      </c:pt>
                      <c:pt idx="1">
                        <c:v>22.277000000000001</c:v>
                      </c:pt>
                      <c:pt idx="2">
                        <c:v>15.43</c:v>
                      </c:pt>
                      <c:pt idx="3">
                        <c:v>9.0220000000000002</c:v>
                      </c:pt>
                      <c:pt idx="4">
                        <c:v>6.5330000000000004</c:v>
                      </c:pt>
                      <c:pt idx="5">
                        <c:v>6.165</c:v>
                      </c:pt>
                      <c:pt idx="6">
                        <c:v>6.7969999999999997</c:v>
                      </c:pt>
                      <c:pt idx="7">
                        <c:v>5.657</c:v>
                      </c:pt>
                      <c:pt idx="8">
                        <c:v>6.3780000000000001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475-4853-9028-456F81A161A3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'9x1_20181012_LODadded'!$G$2:$G$73</c15:sqref>
                        </c15:fullRef>
                        <c15:formulaRef>
                          <c15:sqref>('9x1_20181012_LODadded'!$G$4,'9x1_20181012_LODadded'!$G$7,'9x1_20181012_LODadded'!$G$10,'9x1_20181012_LODadded'!$G$13,'9x1_20181012_LODadded'!$G$16,'9x1_20181012_LODadded'!$G$19,'9x1_20181012_LODadded'!$G$22,'9x1_20181012_LODadded'!$G$25,'9x1_20181012_LODadded'!$G$28)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2.0720000000000001</c:v>
                      </c:pt>
                      <c:pt idx="1">
                        <c:v>2.113</c:v>
                      </c:pt>
                      <c:pt idx="2">
                        <c:v>1.5609999999999999</c:v>
                      </c:pt>
                      <c:pt idx="3">
                        <c:v>1.284</c:v>
                      </c:pt>
                      <c:pt idx="4">
                        <c:v>0.96799999999999997</c:v>
                      </c:pt>
                      <c:pt idx="5">
                        <c:v>1.0529999999999999</c:v>
                      </c:pt>
                      <c:pt idx="6">
                        <c:v>1.077</c:v>
                      </c:pt>
                      <c:pt idx="7">
                        <c:v>0.997</c:v>
                      </c:pt>
                      <c:pt idx="8">
                        <c:v>1.1679999999999999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475-4853-9028-456F81A161A3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'9x1_20181012_LODadded'!$H$2:$H$73</c15:sqref>
                        </c15:fullRef>
                        <c15:formulaRef>
                          <c15:sqref>('9x1_20181012_LODadded'!$H$4,'9x1_20181012_LODadded'!$H$7,'9x1_20181012_LODadded'!$H$10,'9x1_20181012_LODadded'!$H$13,'9x1_20181012_LODadded'!$H$16,'9x1_20181012_LODadded'!$H$19,'9x1_20181012_LODadded'!$H$22,'9x1_20181012_LODadded'!$H$25,'9x1_20181012_LODadded'!$H$28)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475-4853-9028-456F81A161A3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'9x1_20181012_LODadded'!$J$2:$J$73</c15:sqref>
                        </c15:fullRef>
                        <c15:formulaRef>
                          <c15:sqref>('9x1_20181012_LODadded'!$J$4,'9x1_20181012_LODadded'!$J$7,'9x1_20181012_LODadded'!$J$10,'9x1_20181012_LODadded'!$J$13,'9x1_20181012_LODadded'!$J$16,'9x1_20181012_LODadded'!$J$19,'9x1_20181012_LODadded'!$J$22,'9x1_20181012_LODadded'!$J$25,'9x1_20181012_LODadded'!$J$28)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17.161000000000001</c:v>
                      </c:pt>
                      <c:pt idx="1">
                        <c:v>22.869</c:v>
                      </c:pt>
                      <c:pt idx="2">
                        <c:v>18.132000000000001</c:v>
                      </c:pt>
                      <c:pt idx="3">
                        <c:v>29.684999999999999</c:v>
                      </c:pt>
                      <c:pt idx="4">
                        <c:v>41.494999999999997</c:v>
                      </c:pt>
                      <c:pt idx="5">
                        <c:v>19.597000000000001</c:v>
                      </c:pt>
                      <c:pt idx="6">
                        <c:v>17.98</c:v>
                      </c:pt>
                      <c:pt idx="7">
                        <c:v>28.245000000000001</c:v>
                      </c:pt>
                      <c:pt idx="8">
                        <c:v>16.036999999999999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C475-4853-9028-456F81A161A3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'9x1_20181012_LODadded'!$K$2:$K$73</c15:sqref>
                        </c15:fullRef>
                        <c15:formulaRef>
                          <c15:sqref>('9x1_20181012_LODadded'!$K$4,'9x1_20181012_LODadded'!$K$7,'9x1_20181012_LODadded'!$K$10,'9x1_20181012_LODadded'!$K$13,'9x1_20181012_LODadded'!$K$16,'9x1_20181012_LODadded'!$K$19,'9x1_20181012_LODadded'!$K$22,'9x1_20181012_LODadded'!$K$25,'9x1_20181012_LODadded'!$K$28)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58.27</c:v>
                      </c:pt>
                      <c:pt idx="1">
                        <c:v>43.726999999999997</c:v>
                      </c:pt>
                      <c:pt idx="2">
                        <c:v>55.152000000000001</c:v>
                      </c:pt>
                      <c:pt idx="3">
                        <c:v>33.686999999999998</c:v>
                      </c:pt>
                      <c:pt idx="4">
                        <c:v>24.099</c:v>
                      </c:pt>
                      <c:pt idx="5">
                        <c:v>51.029000000000003</c:v>
                      </c:pt>
                      <c:pt idx="6">
                        <c:v>55.616</c:v>
                      </c:pt>
                      <c:pt idx="7">
                        <c:v>35.404000000000003</c:v>
                      </c:pt>
                      <c:pt idx="8">
                        <c:v>62.354999999999997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C475-4853-9028-456F81A161A3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/>
      </a:pPr>
      <a:endParaRPr lang="en-US"/>
    </a:p>
  </c:txPr>
  <c:externalData r:id="rId3">
    <c:autoUpdate val="0"/>
  </c:externalData>
</c:chartSpace>
</file>

<file path=ppt/charts/chart1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Row LOD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'9x1_20181012_LODadded'!$K$1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'9x1_20181012_LODadded'!$B$2:$E$73</c15:sqref>
                  </c15:fullRef>
                </c:ext>
              </c:extLst>
              <c: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'9x1_20181012_LODadded'!$K$2:$K$73</c15:sqref>
                  </c15:fullRef>
                </c:ext>
              </c:extLst>
              <c:f>('9x1_20181012_LODadded'!$K$2,'9x1_20181012_LODadded'!$K$5,'9x1_20181012_LODadded'!$K$8,'9x1_20181012_LODadded'!$K$11,'9x1_20181012_LODadded'!$K$14,'9x1_20181012_LODadded'!$K$17,'9x1_20181012_LODadded'!$K$20,'9x1_20181012_LODadded'!$K$23,'9x1_20181012_LODadded'!$K$26)</c:f>
              <c:numCache>
                <c:formatCode>General</c:formatCode>
                <c:ptCount val="9"/>
                <c:pt idx="0">
                  <c:v>69.622</c:v>
                </c:pt>
                <c:pt idx="1">
                  <c:v>41.863999999999997</c:v>
                </c:pt>
                <c:pt idx="2">
                  <c:v>115.645</c:v>
                </c:pt>
                <c:pt idx="3">
                  <c:v>115.687</c:v>
                </c:pt>
                <c:pt idx="4">
                  <c:v>28.143000000000001</c:v>
                </c:pt>
                <c:pt idx="5">
                  <c:v>41.6</c:v>
                </c:pt>
                <c:pt idx="6">
                  <c:v>72.644000000000005</c:v>
                </c:pt>
                <c:pt idx="7">
                  <c:v>52.295999999999999</c:v>
                </c:pt>
                <c:pt idx="8">
                  <c:v>73.802999999999997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F390-406B-B9AB-4478472A21B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'9x1_20181012_LODadded'!$F$2:$F$73</c15:sqref>
                        </c15:fullRef>
                        <c15:formulaRef>
                          <c15:sqref>('9x1_20181012_LODadded'!$F$2,'9x1_20181012_LODadded'!$F$5,'9x1_20181012_LODadded'!$F$8,'9x1_20181012_LODadded'!$F$11,'9x1_20181012_LODadded'!$F$14,'9x1_20181012_LODadded'!$F$17,'9x1_20181012_LODadded'!$F$20,'9x1_20181012_LODadded'!$F$23,'9x1_20181012_LODadded'!$F$26)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25.922000000000001</c:v>
                      </c:pt>
                      <c:pt idx="1">
                        <c:v>16.513000000000002</c:v>
                      </c:pt>
                      <c:pt idx="2">
                        <c:v>19.902999999999999</c:v>
                      </c:pt>
                      <c:pt idx="3">
                        <c:v>8.1959999999999997</c:v>
                      </c:pt>
                      <c:pt idx="4">
                        <c:v>5.8920000000000003</c:v>
                      </c:pt>
                      <c:pt idx="5">
                        <c:v>5.2249999999999996</c:v>
                      </c:pt>
                      <c:pt idx="6">
                        <c:v>6.8929999999999998</c:v>
                      </c:pt>
                      <c:pt idx="7">
                        <c:v>6.1239999999999997</c:v>
                      </c:pt>
                      <c:pt idx="8">
                        <c:v>5.835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F390-406B-B9AB-4478472A21B6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'9x1_20181012_LODadded'!$G$2:$G$73</c15:sqref>
                        </c15:fullRef>
                        <c15:formulaRef>
                          <c15:sqref>('9x1_20181012_LODadded'!$G$2,'9x1_20181012_LODadded'!$G$5,'9x1_20181012_LODadded'!$G$8,'9x1_20181012_LODadded'!$G$11,'9x1_20181012_LODadded'!$G$14,'9x1_20181012_LODadded'!$G$17,'9x1_20181012_LODadded'!$G$20,'9x1_20181012_LODadded'!$G$23,'9x1_20181012_LODadded'!$G$26)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1.849</c:v>
                      </c:pt>
                      <c:pt idx="1">
                        <c:v>1.6</c:v>
                      </c:pt>
                      <c:pt idx="2">
                        <c:v>1.631</c:v>
                      </c:pt>
                      <c:pt idx="3">
                        <c:v>2.093</c:v>
                      </c:pt>
                      <c:pt idx="4">
                        <c:v>1.5209999999999999</c:v>
                      </c:pt>
                      <c:pt idx="5">
                        <c:v>0.96199999999999997</c:v>
                      </c:pt>
                      <c:pt idx="6">
                        <c:v>1.0369999999999999</c:v>
                      </c:pt>
                      <c:pt idx="7">
                        <c:v>1.1759999999999999</c:v>
                      </c:pt>
                      <c:pt idx="8">
                        <c:v>1.038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F390-406B-B9AB-4478472A21B6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'9x1_20181012_LODadded'!$H$2:$H$73</c15:sqref>
                        </c15:fullRef>
                        <c15:formulaRef>
                          <c15:sqref>('9x1_20181012_LODadded'!$H$2,'9x1_20181012_LODadded'!$H$5,'9x1_20181012_LODadded'!$H$8,'9x1_20181012_LODadded'!$H$11,'9x1_20181012_LODadded'!$H$14,'9x1_20181012_LODadded'!$H$17,'9x1_20181012_LODadded'!$H$20,'9x1_20181012_LODadded'!$H$23,'9x1_20181012_LODadded'!$H$26)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F390-406B-B9AB-4478472A21B6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'9x1_20181012_LODadded'!$I$2:$I$73</c15:sqref>
                        </c15:fullRef>
                        <c15:formulaRef>
                          <c15:sqref>('9x1_20181012_LODadded'!$I$2,'9x1_20181012_LODadded'!$I$5,'9x1_20181012_LODadded'!$I$8,'9x1_20181012_LODadded'!$I$11,'9x1_20181012_LODadded'!$I$14,'9x1_20181012_LODadded'!$I$17,'9x1_20181012_LODadded'!$I$20,'9x1_20181012_LODadded'!$I$23,'9x1_20181012_LODadded'!$I$26)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89.864000000000004</c:v>
                      </c:pt>
                      <c:pt idx="1">
                        <c:v>134.74700000000001</c:v>
                      </c:pt>
                      <c:pt idx="2">
                        <c:v>46.445999999999998</c:v>
                      </c:pt>
                      <c:pt idx="3">
                        <c:v>81.528999999999996</c:v>
                      </c:pt>
                      <c:pt idx="4">
                        <c:v>116.67400000000001</c:v>
                      </c:pt>
                      <c:pt idx="5">
                        <c:v>63.771999999999998</c:v>
                      </c:pt>
                      <c:pt idx="6">
                        <c:v>47.000999999999998</c:v>
                      </c:pt>
                      <c:pt idx="7">
                        <c:v>68.126000000000005</c:v>
                      </c:pt>
                      <c:pt idx="8">
                        <c:v>42.292999999999999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F390-406B-B9AB-4478472A21B6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'9x1_20181012_LODadded'!$J$2:$J$73</c15:sqref>
                        </c15:fullRef>
                        <c15:formulaRef>
                          <c15:sqref>('9x1_20181012_LODadded'!$J$2,'9x1_20181012_LODadded'!$J$5,'9x1_20181012_LODadded'!$J$8,'9x1_20181012_LODadded'!$J$11,'9x1_20181012_LODadded'!$J$14,'9x1_20181012_LODadded'!$J$17,'9x1_20181012_LODadded'!$J$20,'9x1_20181012_LODadded'!$J$23,'9x1_20181012_LODadded'!$J$26)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14.363</c:v>
                      </c:pt>
                      <c:pt idx="1">
                        <c:v>23.887</c:v>
                      </c:pt>
                      <c:pt idx="2">
                        <c:v>8.6470000000000002</c:v>
                      </c:pt>
                      <c:pt idx="3">
                        <c:v>8.6440000000000001</c:v>
                      </c:pt>
                      <c:pt idx="4">
                        <c:v>35.533000000000001</c:v>
                      </c:pt>
                      <c:pt idx="5">
                        <c:v>24.039000000000001</c:v>
                      </c:pt>
                      <c:pt idx="6">
                        <c:v>13.766</c:v>
                      </c:pt>
                      <c:pt idx="7">
                        <c:v>19.122</c:v>
                      </c:pt>
                      <c:pt idx="8">
                        <c:v>13.55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F390-406B-B9AB-4478472A21B6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nM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Middle Row LOD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'9x1_20181012_LODadded'!$K$1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'9x1_20181012_LODadded'!$B$2:$E$73</c15:sqref>
                  </c15:fullRef>
                </c:ext>
              </c:extLst>
              <c: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'9x1_20181012_LODadded'!$K$2:$K$73</c15:sqref>
                  </c15:fullRef>
                </c:ext>
              </c:extLst>
              <c:f>('9x1_20181012_LODadded'!$K$3,'9x1_20181012_LODadded'!$K$6,'9x1_20181012_LODadded'!$K$9,'9x1_20181012_LODadded'!$K$12,'9x1_20181012_LODadded'!$K$15,'9x1_20181012_LODadded'!$K$18,'9x1_20181012_LODadded'!$K$21,'9x1_20181012_LODadded'!$K$24,'9x1_20181012_LODadded'!$K$27)</c:f>
              <c:numCache>
                <c:formatCode>General</c:formatCode>
                <c:ptCount val="9"/>
                <c:pt idx="0">
                  <c:v>76.745999999999995</c:v>
                </c:pt>
                <c:pt idx="1">
                  <c:v>48.948999999999998</c:v>
                </c:pt>
                <c:pt idx="2">
                  <c:v>86.855000000000004</c:v>
                </c:pt>
                <c:pt idx="3">
                  <c:v>46.011000000000003</c:v>
                </c:pt>
                <c:pt idx="4">
                  <c:v>29.786999999999999</c:v>
                </c:pt>
                <c:pt idx="5">
                  <c:v>39.978999999999999</c:v>
                </c:pt>
                <c:pt idx="6">
                  <c:v>68.606999999999999</c:v>
                </c:pt>
                <c:pt idx="7">
                  <c:v>46.76</c:v>
                </c:pt>
                <c:pt idx="8">
                  <c:v>50.384999999999998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B4FB-4061-B67B-214D0501B0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'9x1_20181012_LODadded'!$F$2:$F$73</c15:sqref>
                        </c15:fullRef>
                        <c15:formulaRef>
                          <c15:sqref>('9x1_20181012_LODadded'!$F$3,'9x1_20181012_LODadded'!$F$6,'9x1_20181012_LODadded'!$F$9,'9x1_20181012_LODadded'!$F$12,'9x1_20181012_LODadded'!$F$15,'9x1_20181012_LODadded'!$F$18,'9x1_20181012_LODadded'!$F$21,'9x1_20181012_LODadded'!$F$24,'9x1_20181012_LODadded'!$F$27)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21.75</c:v>
                      </c:pt>
                      <c:pt idx="1">
                        <c:v>20.167999999999999</c:v>
                      </c:pt>
                      <c:pt idx="2">
                        <c:v>17.402000000000001</c:v>
                      </c:pt>
                      <c:pt idx="3">
                        <c:v>10.487</c:v>
                      </c:pt>
                      <c:pt idx="4">
                        <c:v>6.45</c:v>
                      </c:pt>
                      <c:pt idx="5">
                        <c:v>5.657</c:v>
                      </c:pt>
                      <c:pt idx="6">
                        <c:v>7.0620000000000003</c:v>
                      </c:pt>
                      <c:pt idx="7">
                        <c:v>6.0869999999999997</c:v>
                      </c:pt>
                      <c:pt idx="8">
                        <c:v>5.8230000000000004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B4FB-4061-B67B-214D0501B0FC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'9x1_20181012_LODadded'!$G$2:$G$73</c15:sqref>
                        </c15:fullRef>
                        <c15:formulaRef>
                          <c15:sqref>('9x1_20181012_LODadded'!$G$3,'9x1_20181012_LODadded'!$G$6,'9x1_20181012_LODadded'!$G$9,'9x1_20181012_LODadded'!$G$12,'9x1_20181012_LODadded'!$G$15,'9x1_20181012_LODadded'!$G$18,'9x1_20181012_LODadded'!$G$21,'9x1_20181012_LODadded'!$G$24,'9x1_20181012_LODadded'!$G$27)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2.1040000000000001</c:v>
                      </c:pt>
                      <c:pt idx="1">
                        <c:v>1.927</c:v>
                      </c:pt>
                      <c:pt idx="2">
                        <c:v>1.831</c:v>
                      </c:pt>
                      <c:pt idx="3">
                        <c:v>1.3620000000000001</c:v>
                      </c:pt>
                      <c:pt idx="4">
                        <c:v>1.073</c:v>
                      </c:pt>
                      <c:pt idx="5">
                        <c:v>0.996</c:v>
                      </c:pt>
                      <c:pt idx="6">
                        <c:v>1.327</c:v>
                      </c:pt>
                      <c:pt idx="7">
                        <c:v>1.248</c:v>
                      </c:pt>
                      <c:pt idx="8">
                        <c:v>1.0169999999999999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B4FB-4061-B67B-214D0501B0FC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'9x1_20181012_LODadded'!$H$2:$H$73</c15:sqref>
                        </c15:fullRef>
                        <c15:formulaRef>
                          <c15:sqref>('9x1_20181012_LODadded'!$H$3,'9x1_20181012_LODadded'!$H$6,'9x1_20181012_LODadded'!$H$9,'9x1_20181012_LODadded'!$H$12,'9x1_20181012_LODadded'!$H$15,'9x1_20181012_LODadded'!$H$18,'9x1_20181012_LODadded'!$H$21,'9x1_20181012_LODadded'!$H$24,'9x1_20181012_LODadded'!$H$27)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B4FB-4061-B67B-214D0501B0FC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'9x1_20181012_LODadded'!$I$2:$I$73</c15:sqref>
                        </c15:fullRef>
                        <c15:formulaRef>
                          <c15:sqref>('9x1_20181012_LODadded'!$I$3,'9x1_20181012_LODadded'!$I$6,'9x1_20181012_LODadded'!$I$9,'9x1_20181012_LODadded'!$I$12,'9x1_20181012_LODadded'!$I$15,'9x1_20181012_LODadded'!$I$18,'9x1_20181012_LODadded'!$I$21,'9x1_20181012_LODadded'!$I$24,'9x1_20181012_LODadded'!$I$27)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94.366</c:v>
                      </c:pt>
                      <c:pt idx="1">
                        <c:v>127.47</c:v>
                      </c:pt>
                      <c:pt idx="2">
                        <c:v>70.430000000000007</c:v>
                      </c:pt>
                      <c:pt idx="3">
                        <c:v>105.22799999999999</c:v>
                      </c:pt>
                      <c:pt idx="4">
                        <c:v>110.70699999999999</c:v>
                      </c:pt>
                      <c:pt idx="5">
                        <c:v>70.459999999999994</c:v>
                      </c:pt>
                      <c:pt idx="6">
                        <c:v>57.539000000000001</c:v>
                      </c:pt>
                      <c:pt idx="7">
                        <c:v>78.12</c:v>
                      </c:pt>
                      <c:pt idx="8">
                        <c:v>52.984000000000002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B4FB-4061-B67B-214D0501B0FC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'9x1_20181012_LODadded'!$J$2:$J$73</c15:sqref>
                        </c15:fullRef>
                        <c15:formulaRef>
                          <c15:sqref>('9x1_20181012_LODadded'!$J$3,'9x1_20181012_LODadded'!$J$6,'9x1_20181012_LODadded'!$J$9,'9x1_20181012_LODadded'!$J$12,'9x1_20181012_LODadded'!$J$15,'9x1_20181012_LODadded'!$J$18,'9x1_20181012_LODadded'!$J$21,'9x1_20181012_LODadded'!$J$24,'9x1_20181012_LODadded'!$J$27)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13.03</c:v>
                      </c:pt>
                      <c:pt idx="1">
                        <c:v>20.43</c:v>
                      </c:pt>
                      <c:pt idx="2">
                        <c:v>11.513</c:v>
                      </c:pt>
                      <c:pt idx="3">
                        <c:v>21.734000000000002</c:v>
                      </c:pt>
                      <c:pt idx="4">
                        <c:v>33.572000000000003</c:v>
                      </c:pt>
                      <c:pt idx="5">
                        <c:v>25.013000000000002</c:v>
                      </c:pt>
                      <c:pt idx="6">
                        <c:v>14.576000000000001</c:v>
                      </c:pt>
                      <c:pt idx="7">
                        <c:v>21.385999999999999</c:v>
                      </c:pt>
                      <c:pt idx="8">
                        <c:v>19.847000000000001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B4FB-4061-B67B-214D0501B0FC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nM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Bottom Row LOD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'9x1_20181012_LODadded'!$K$1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'9x1_20181012_LODadded'!$B$2:$E$73</c15:sqref>
                  </c15:fullRef>
                </c:ext>
              </c:extLst>
              <c: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'9x1_20181012_LODadded'!$K$2:$K$73</c15:sqref>
                  </c15:fullRef>
                </c:ext>
              </c:extLst>
              <c:f>('9x1_20181012_LODadded'!$K$4,'9x1_20181012_LODadded'!$K$7,'9x1_20181012_LODadded'!$K$10,'9x1_20181012_LODadded'!$K$13,'9x1_20181012_LODadded'!$K$16,'9x1_20181012_LODadded'!$K$19,'9x1_20181012_LODadded'!$K$22,'9x1_20181012_LODadded'!$K$25,'9x1_20181012_LODadded'!$K$28)</c:f>
              <c:numCache>
                <c:formatCode>General</c:formatCode>
                <c:ptCount val="9"/>
                <c:pt idx="0">
                  <c:v>58.27</c:v>
                </c:pt>
                <c:pt idx="1">
                  <c:v>43.726999999999997</c:v>
                </c:pt>
                <c:pt idx="2">
                  <c:v>55.152000000000001</c:v>
                </c:pt>
                <c:pt idx="3">
                  <c:v>33.686999999999998</c:v>
                </c:pt>
                <c:pt idx="4">
                  <c:v>24.099</c:v>
                </c:pt>
                <c:pt idx="5">
                  <c:v>51.029000000000003</c:v>
                </c:pt>
                <c:pt idx="6">
                  <c:v>55.616</c:v>
                </c:pt>
                <c:pt idx="7">
                  <c:v>35.404000000000003</c:v>
                </c:pt>
                <c:pt idx="8">
                  <c:v>62.354999999999997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DB31-404A-9891-3F64F959C9E6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'9x1_20181012_LODadded'!$F$2:$F$73</c15:sqref>
                        </c15:fullRef>
                        <c15:formulaRef>
                          <c15:sqref>('9x1_20181012_LODadded'!$F$4,'9x1_20181012_LODadded'!$F$7,'9x1_20181012_LODadded'!$F$10,'9x1_20181012_LODadded'!$F$13,'9x1_20181012_LODadded'!$F$16,'9x1_20181012_LODadded'!$F$19,'9x1_20181012_LODadded'!$F$22,'9x1_20181012_LODadded'!$F$25,'9x1_20181012_LODadded'!$F$28)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23.782</c:v>
                      </c:pt>
                      <c:pt idx="1">
                        <c:v>22.277000000000001</c:v>
                      </c:pt>
                      <c:pt idx="2">
                        <c:v>15.43</c:v>
                      </c:pt>
                      <c:pt idx="3">
                        <c:v>9.0220000000000002</c:v>
                      </c:pt>
                      <c:pt idx="4">
                        <c:v>6.5330000000000004</c:v>
                      </c:pt>
                      <c:pt idx="5">
                        <c:v>6.165</c:v>
                      </c:pt>
                      <c:pt idx="6">
                        <c:v>6.7969999999999997</c:v>
                      </c:pt>
                      <c:pt idx="7">
                        <c:v>5.657</c:v>
                      </c:pt>
                      <c:pt idx="8">
                        <c:v>6.3780000000000001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DB31-404A-9891-3F64F959C9E6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'9x1_20181012_LODadded'!$G$2:$G$73</c15:sqref>
                        </c15:fullRef>
                        <c15:formulaRef>
                          <c15:sqref>('9x1_20181012_LODadded'!$G$4,'9x1_20181012_LODadded'!$G$7,'9x1_20181012_LODadded'!$G$10,'9x1_20181012_LODadded'!$G$13,'9x1_20181012_LODadded'!$G$16,'9x1_20181012_LODadded'!$G$19,'9x1_20181012_LODadded'!$G$22,'9x1_20181012_LODadded'!$G$25,'9x1_20181012_LODadded'!$G$28)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2.0720000000000001</c:v>
                      </c:pt>
                      <c:pt idx="1">
                        <c:v>2.113</c:v>
                      </c:pt>
                      <c:pt idx="2">
                        <c:v>1.5609999999999999</c:v>
                      </c:pt>
                      <c:pt idx="3">
                        <c:v>1.284</c:v>
                      </c:pt>
                      <c:pt idx="4">
                        <c:v>0.96799999999999997</c:v>
                      </c:pt>
                      <c:pt idx="5">
                        <c:v>1.0529999999999999</c:v>
                      </c:pt>
                      <c:pt idx="6">
                        <c:v>1.077</c:v>
                      </c:pt>
                      <c:pt idx="7">
                        <c:v>0.997</c:v>
                      </c:pt>
                      <c:pt idx="8">
                        <c:v>1.1679999999999999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DB31-404A-9891-3F64F959C9E6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'9x1_20181012_LODadded'!$H$2:$H$73</c15:sqref>
                        </c15:fullRef>
                        <c15:formulaRef>
                          <c15:sqref>('9x1_20181012_LODadded'!$H$4,'9x1_20181012_LODadded'!$H$7,'9x1_20181012_LODadded'!$H$10,'9x1_20181012_LODadded'!$H$13,'9x1_20181012_LODadded'!$H$16,'9x1_20181012_LODadded'!$H$19,'9x1_20181012_LODadded'!$H$22,'9x1_20181012_LODadded'!$H$25,'9x1_20181012_LODadded'!$H$28)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DB31-404A-9891-3F64F959C9E6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'9x1_20181012_LODadded'!$I$2:$I$73</c15:sqref>
                        </c15:fullRef>
                        <c15:formulaRef>
                          <c15:sqref>('9x1_20181012_LODadded'!$I$4,'9x1_20181012_LODadded'!$I$7,'9x1_20181012_LODadded'!$I$10,'9x1_20181012_LODadded'!$I$13,'9x1_20181012_LODadded'!$I$16,'9x1_20181012_LODadded'!$I$19,'9x1_20181012_LODadded'!$I$22,'9x1_20181012_LODadded'!$I$25,'9x1_20181012_LODadded'!$I$28)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101.69199999999999</c:v>
                      </c:pt>
                      <c:pt idx="1">
                        <c:v>137.13200000000001</c:v>
                      </c:pt>
                      <c:pt idx="2">
                        <c:v>69.802000000000007</c:v>
                      </c:pt>
                      <c:pt idx="3">
                        <c:v>106.812</c:v>
                      </c:pt>
                      <c:pt idx="4">
                        <c:v>114.646</c:v>
                      </c:pt>
                      <c:pt idx="5">
                        <c:v>65.807000000000002</c:v>
                      </c:pt>
                      <c:pt idx="6">
                        <c:v>53.536000000000001</c:v>
                      </c:pt>
                      <c:pt idx="7">
                        <c:v>84.575999999999993</c:v>
                      </c:pt>
                      <c:pt idx="8">
                        <c:v>53.183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DB31-404A-9891-3F64F959C9E6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'9x1_20181012_LODadded'!$J$2:$J$73</c15:sqref>
                        </c15:fullRef>
                        <c15:formulaRef>
                          <c15:sqref>('9x1_20181012_LODadded'!$J$4,'9x1_20181012_LODadded'!$J$7,'9x1_20181012_LODadded'!$J$10,'9x1_20181012_LODadded'!$J$13,'9x1_20181012_LODadded'!$J$16,'9x1_20181012_LODadded'!$J$19,'9x1_20181012_LODadded'!$J$22,'9x1_20181012_LODadded'!$J$25,'9x1_20181012_LODadded'!$J$28)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17.161000000000001</c:v>
                      </c:pt>
                      <c:pt idx="1">
                        <c:v>22.869</c:v>
                      </c:pt>
                      <c:pt idx="2">
                        <c:v>18.132000000000001</c:v>
                      </c:pt>
                      <c:pt idx="3">
                        <c:v>29.684999999999999</c:v>
                      </c:pt>
                      <c:pt idx="4">
                        <c:v>41.494999999999997</c:v>
                      </c:pt>
                      <c:pt idx="5">
                        <c:v>19.597000000000001</c:v>
                      </c:pt>
                      <c:pt idx="6">
                        <c:v>17.98</c:v>
                      </c:pt>
                      <c:pt idx="7">
                        <c:v>28.245000000000001</c:v>
                      </c:pt>
                      <c:pt idx="8">
                        <c:v>16.036999999999999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DB31-404A-9891-3F64F959C9E6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/>
                  <a:t>nM</a:t>
                </a:r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Top Row Signal to Noise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'9x1_20181012_LODadded'!$J$1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'9x1_20181012_LODadded'!$B$2:$E$73</c15:sqref>
                  </c15:fullRef>
                </c:ext>
              </c:extLst>
              <c: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'9x1_20181012_LODadded'!$J$2:$J$73</c15:sqref>
                  </c15:fullRef>
                </c:ext>
              </c:extLst>
              <c:f>('9x1_20181012_LODadded'!$J$2,'9x1_20181012_LODadded'!$J$5,'9x1_20181012_LODadded'!$J$8,'9x1_20181012_LODadded'!$J$11,'9x1_20181012_LODadded'!$J$14,'9x1_20181012_LODadded'!$J$17,'9x1_20181012_LODadded'!$J$20,'9x1_20181012_LODadded'!$J$23,'9x1_20181012_LODadded'!$J$26)</c:f>
              <c:numCache>
                <c:formatCode>General</c:formatCode>
                <c:ptCount val="9"/>
                <c:pt idx="0">
                  <c:v>14.363</c:v>
                </c:pt>
                <c:pt idx="1">
                  <c:v>23.887</c:v>
                </c:pt>
                <c:pt idx="2">
                  <c:v>8.6470000000000002</c:v>
                </c:pt>
                <c:pt idx="3">
                  <c:v>8.6440000000000001</c:v>
                </c:pt>
                <c:pt idx="4">
                  <c:v>35.533000000000001</c:v>
                </c:pt>
                <c:pt idx="5">
                  <c:v>24.039000000000001</c:v>
                </c:pt>
                <c:pt idx="6">
                  <c:v>13.766</c:v>
                </c:pt>
                <c:pt idx="7">
                  <c:v>19.122</c:v>
                </c:pt>
                <c:pt idx="8">
                  <c:v>13.55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86AB-4BAC-A27B-1C7678EA605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'9x1_20181012_LODadded'!$F$2:$F$73</c15:sqref>
                        </c15:fullRef>
                        <c15:formulaRef>
                          <c15:sqref>('9x1_20181012_LODadded'!$F$2,'9x1_20181012_LODadded'!$F$5,'9x1_20181012_LODadded'!$F$8,'9x1_20181012_LODadded'!$F$11,'9x1_20181012_LODadded'!$F$14,'9x1_20181012_LODadded'!$F$17,'9x1_20181012_LODadded'!$F$20,'9x1_20181012_LODadded'!$F$23,'9x1_20181012_LODadded'!$F$26)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25.922000000000001</c:v>
                      </c:pt>
                      <c:pt idx="1">
                        <c:v>16.513000000000002</c:v>
                      </c:pt>
                      <c:pt idx="2">
                        <c:v>19.902999999999999</c:v>
                      </c:pt>
                      <c:pt idx="3">
                        <c:v>8.1959999999999997</c:v>
                      </c:pt>
                      <c:pt idx="4">
                        <c:v>5.8920000000000003</c:v>
                      </c:pt>
                      <c:pt idx="5">
                        <c:v>5.2249999999999996</c:v>
                      </c:pt>
                      <c:pt idx="6">
                        <c:v>6.8929999999999998</c:v>
                      </c:pt>
                      <c:pt idx="7">
                        <c:v>6.1239999999999997</c:v>
                      </c:pt>
                      <c:pt idx="8">
                        <c:v>5.835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86AB-4BAC-A27B-1C7678EA6058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'9x1_20181012_LODadded'!$G$2:$G$73</c15:sqref>
                        </c15:fullRef>
                        <c15:formulaRef>
                          <c15:sqref>('9x1_20181012_LODadded'!$G$2,'9x1_20181012_LODadded'!$G$5,'9x1_20181012_LODadded'!$G$8,'9x1_20181012_LODadded'!$G$11,'9x1_20181012_LODadded'!$G$14,'9x1_20181012_LODadded'!$G$17,'9x1_20181012_LODadded'!$G$20,'9x1_20181012_LODadded'!$G$23,'9x1_20181012_LODadded'!$G$26)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1.849</c:v>
                      </c:pt>
                      <c:pt idx="1">
                        <c:v>1.6</c:v>
                      </c:pt>
                      <c:pt idx="2">
                        <c:v>1.631</c:v>
                      </c:pt>
                      <c:pt idx="3">
                        <c:v>2.093</c:v>
                      </c:pt>
                      <c:pt idx="4">
                        <c:v>1.5209999999999999</c:v>
                      </c:pt>
                      <c:pt idx="5">
                        <c:v>0.96199999999999997</c:v>
                      </c:pt>
                      <c:pt idx="6">
                        <c:v>1.0369999999999999</c:v>
                      </c:pt>
                      <c:pt idx="7">
                        <c:v>1.1759999999999999</c:v>
                      </c:pt>
                      <c:pt idx="8">
                        <c:v>1.038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86AB-4BAC-A27B-1C7678EA6058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'9x1_20181012_LODadded'!$H$2:$H$73</c15:sqref>
                        </c15:fullRef>
                        <c15:formulaRef>
                          <c15:sqref>('9x1_20181012_LODadded'!$H$2,'9x1_20181012_LODadded'!$H$5,'9x1_20181012_LODadded'!$H$8,'9x1_20181012_LODadded'!$H$11,'9x1_20181012_LODadded'!$H$14,'9x1_20181012_LODadded'!$H$17,'9x1_20181012_LODadded'!$H$20,'9x1_20181012_LODadded'!$H$23,'9x1_20181012_LODadded'!$H$26)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86AB-4BAC-A27B-1C7678EA6058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'9x1_20181012_LODadded'!$I$2:$I$73</c15:sqref>
                        </c15:fullRef>
                        <c15:formulaRef>
                          <c15:sqref>('9x1_20181012_LODadded'!$I$2,'9x1_20181012_LODadded'!$I$5,'9x1_20181012_LODadded'!$I$8,'9x1_20181012_LODadded'!$I$11,'9x1_20181012_LODadded'!$I$14,'9x1_20181012_LODadded'!$I$17,'9x1_20181012_LODadded'!$I$20,'9x1_20181012_LODadded'!$I$23,'9x1_20181012_LODadded'!$I$26)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89.864000000000004</c:v>
                      </c:pt>
                      <c:pt idx="1">
                        <c:v>134.74700000000001</c:v>
                      </c:pt>
                      <c:pt idx="2">
                        <c:v>46.445999999999998</c:v>
                      </c:pt>
                      <c:pt idx="3">
                        <c:v>81.528999999999996</c:v>
                      </c:pt>
                      <c:pt idx="4">
                        <c:v>116.67400000000001</c:v>
                      </c:pt>
                      <c:pt idx="5">
                        <c:v>63.771999999999998</c:v>
                      </c:pt>
                      <c:pt idx="6">
                        <c:v>47.000999999999998</c:v>
                      </c:pt>
                      <c:pt idx="7">
                        <c:v>68.126000000000005</c:v>
                      </c:pt>
                      <c:pt idx="8">
                        <c:v>42.292999999999999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86AB-4BAC-A27B-1C7678EA6058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$2:$E$2,'9x1_20181012_LODadded'!$B$5:$E$5,'9x1_20181012_LODadded'!$B$8:$E$8,'9x1_20181012_LODadded'!$B$11:$E$11,'9x1_20181012_LODadded'!$B$14:$E$14,'9x1_20181012_LODadded'!$B$17:$E$17,'9x1_20181012_LODadded'!$B$20:$E$20,'9x1_20181012_LODadded'!$B$23:$E$23,'9x1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'9x1_20181012_LODadded'!$K$2:$K$73</c15:sqref>
                        </c15:fullRef>
                        <c15:formulaRef>
                          <c15:sqref>('9x1_20181012_LODadded'!$K$2,'9x1_20181012_LODadded'!$K$5,'9x1_20181012_LODadded'!$K$8,'9x1_20181012_LODadded'!$K$11,'9x1_20181012_LODadded'!$K$14,'9x1_20181012_LODadded'!$K$17,'9x1_20181012_LODadded'!$K$20,'9x1_20181012_LODadded'!$K$23,'9x1_20181012_LODadded'!$K$26)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69.622</c:v>
                      </c:pt>
                      <c:pt idx="1">
                        <c:v>41.863999999999997</c:v>
                      </c:pt>
                      <c:pt idx="2">
                        <c:v>115.645</c:v>
                      </c:pt>
                      <c:pt idx="3">
                        <c:v>115.687</c:v>
                      </c:pt>
                      <c:pt idx="4">
                        <c:v>28.143000000000001</c:v>
                      </c:pt>
                      <c:pt idx="5">
                        <c:v>41.6</c:v>
                      </c:pt>
                      <c:pt idx="6">
                        <c:v>72.644000000000005</c:v>
                      </c:pt>
                      <c:pt idx="7">
                        <c:v>52.295999999999999</c:v>
                      </c:pt>
                      <c:pt idx="8">
                        <c:v>73.802999999999997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86AB-4BAC-A27B-1C7678EA6058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Middle Row Signal to Noise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'9x1_20181012_LODadded'!$J$1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'9x1_20181012_LODadded'!$B$2:$E$73</c15:sqref>
                  </c15:fullRef>
                </c:ext>
              </c:extLst>
              <c: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'9x1_20181012_LODadded'!$J$2:$J$73</c15:sqref>
                  </c15:fullRef>
                </c:ext>
              </c:extLst>
              <c:f>('9x1_20181012_LODadded'!$J$3,'9x1_20181012_LODadded'!$J$6,'9x1_20181012_LODadded'!$J$9,'9x1_20181012_LODadded'!$J$12,'9x1_20181012_LODadded'!$J$15,'9x1_20181012_LODadded'!$J$18,'9x1_20181012_LODadded'!$J$21,'9x1_20181012_LODadded'!$J$24,'9x1_20181012_LODadded'!$J$27)</c:f>
              <c:numCache>
                <c:formatCode>General</c:formatCode>
                <c:ptCount val="9"/>
                <c:pt idx="0">
                  <c:v>13.03</c:v>
                </c:pt>
                <c:pt idx="1">
                  <c:v>20.43</c:v>
                </c:pt>
                <c:pt idx="2">
                  <c:v>11.513</c:v>
                </c:pt>
                <c:pt idx="3">
                  <c:v>21.734000000000002</c:v>
                </c:pt>
                <c:pt idx="4">
                  <c:v>33.572000000000003</c:v>
                </c:pt>
                <c:pt idx="5">
                  <c:v>25.013000000000002</c:v>
                </c:pt>
                <c:pt idx="6">
                  <c:v>14.576000000000001</c:v>
                </c:pt>
                <c:pt idx="7">
                  <c:v>21.385999999999999</c:v>
                </c:pt>
                <c:pt idx="8">
                  <c:v>19.847000000000001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2B31-40EC-9DDD-4168AB61048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'9x1_20181012_LODadded'!$F$2:$F$73</c15:sqref>
                        </c15:fullRef>
                        <c15:formulaRef>
                          <c15:sqref>('9x1_20181012_LODadded'!$F$3,'9x1_20181012_LODadded'!$F$6,'9x1_20181012_LODadded'!$F$9,'9x1_20181012_LODadded'!$F$12,'9x1_20181012_LODadded'!$F$15,'9x1_20181012_LODadded'!$F$18,'9x1_20181012_LODadded'!$F$21,'9x1_20181012_LODadded'!$F$24,'9x1_20181012_LODadded'!$F$27)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21.75</c:v>
                      </c:pt>
                      <c:pt idx="1">
                        <c:v>20.167999999999999</c:v>
                      </c:pt>
                      <c:pt idx="2">
                        <c:v>17.402000000000001</c:v>
                      </c:pt>
                      <c:pt idx="3">
                        <c:v>10.487</c:v>
                      </c:pt>
                      <c:pt idx="4">
                        <c:v>6.45</c:v>
                      </c:pt>
                      <c:pt idx="5">
                        <c:v>5.657</c:v>
                      </c:pt>
                      <c:pt idx="6">
                        <c:v>7.0620000000000003</c:v>
                      </c:pt>
                      <c:pt idx="7">
                        <c:v>6.0869999999999997</c:v>
                      </c:pt>
                      <c:pt idx="8">
                        <c:v>5.8230000000000004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2B31-40EC-9DDD-4168AB610484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'9x1_20181012_LODadded'!$G$2:$G$73</c15:sqref>
                        </c15:fullRef>
                        <c15:formulaRef>
                          <c15:sqref>('9x1_20181012_LODadded'!$G$3,'9x1_20181012_LODadded'!$G$6,'9x1_20181012_LODadded'!$G$9,'9x1_20181012_LODadded'!$G$12,'9x1_20181012_LODadded'!$G$15,'9x1_20181012_LODadded'!$G$18,'9x1_20181012_LODadded'!$G$21,'9x1_20181012_LODadded'!$G$24,'9x1_20181012_LODadded'!$G$27)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2.1040000000000001</c:v>
                      </c:pt>
                      <c:pt idx="1">
                        <c:v>1.927</c:v>
                      </c:pt>
                      <c:pt idx="2">
                        <c:v>1.831</c:v>
                      </c:pt>
                      <c:pt idx="3">
                        <c:v>1.3620000000000001</c:v>
                      </c:pt>
                      <c:pt idx="4">
                        <c:v>1.073</c:v>
                      </c:pt>
                      <c:pt idx="5">
                        <c:v>0.996</c:v>
                      </c:pt>
                      <c:pt idx="6">
                        <c:v>1.327</c:v>
                      </c:pt>
                      <c:pt idx="7">
                        <c:v>1.248</c:v>
                      </c:pt>
                      <c:pt idx="8">
                        <c:v>1.0169999999999999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2B31-40EC-9DDD-4168AB610484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'9x1_20181012_LODadded'!$H$2:$H$73</c15:sqref>
                        </c15:fullRef>
                        <c15:formulaRef>
                          <c15:sqref>('9x1_20181012_LODadded'!$H$3,'9x1_20181012_LODadded'!$H$6,'9x1_20181012_LODadded'!$H$9,'9x1_20181012_LODadded'!$H$12,'9x1_20181012_LODadded'!$H$15,'9x1_20181012_LODadded'!$H$18,'9x1_20181012_LODadded'!$H$21,'9x1_20181012_LODadded'!$H$24,'9x1_20181012_LODadded'!$H$27)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2B31-40EC-9DDD-4168AB610484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'9x1_20181012_LODadded'!$I$2:$I$73</c15:sqref>
                        </c15:fullRef>
                        <c15:formulaRef>
                          <c15:sqref>('9x1_20181012_LODadded'!$I$3,'9x1_20181012_LODadded'!$I$6,'9x1_20181012_LODadded'!$I$9,'9x1_20181012_LODadded'!$I$12,'9x1_20181012_LODadded'!$I$15,'9x1_20181012_LODadded'!$I$18,'9x1_20181012_LODadded'!$I$21,'9x1_20181012_LODadded'!$I$24,'9x1_20181012_LODadded'!$I$27)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94.366</c:v>
                      </c:pt>
                      <c:pt idx="1">
                        <c:v>127.47</c:v>
                      </c:pt>
                      <c:pt idx="2">
                        <c:v>70.430000000000007</c:v>
                      </c:pt>
                      <c:pt idx="3">
                        <c:v>105.22799999999999</c:v>
                      </c:pt>
                      <c:pt idx="4">
                        <c:v>110.70699999999999</c:v>
                      </c:pt>
                      <c:pt idx="5">
                        <c:v>70.459999999999994</c:v>
                      </c:pt>
                      <c:pt idx="6">
                        <c:v>57.539000000000001</c:v>
                      </c:pt>
                      <c:pt idx="7">
                        <c:v>78.12</c:v>
                      </c:pt>
                      <c:pt idx="8">
                        <c:v>52.984000000000002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2B31-40EC-9DDD-4168AB610484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$3:$E$3,'9x1_20181012_LODadded'!$B$6:$E$6,'9x1_20181012_LODadded'!$B$9:$E$9,'9x1_20181012_LODadded'!$B$12:$E$12,'9x1_20181012_LODadded'!$B$15:$E$15,'9x1_20181012_LODadded'!$B$18:$E$18,'9x1_20181012_LODadded'!$B$21:$E$21,'9x1_20181012_LODadded'!$B$24:$E$24,'9x1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'9x1_20181012_LODadded'!$K$2:$K$73</c15:sqref>
                        </c15:fullRef>
                        <c15:formulaRef>
                          <c15:sqref>('9x1_20181012_LODadded'!$K$3,'9x1_20181012_LODadded'!$K$6,'9x1_20181012_LODadded'!$K$9,'9x1_20181012_LODadded'!$K$12,'9x1_20181012_LODadded'!$K$15,'9x1_20181012_LODadded'!$K$18,'9x1_20181012_LODadded'!$K$21,'9x1_20181012_LODadded'!$K$24,'9x1_20181012_LODadded'!$K$27)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76.745999999999995</c:v>
                      </c:pt>
                      <c:pt idx="1">
                        <c:v>48.948999999999998</c:v>
                      </c:pt>
                      <c:pt idx="2">
                        <c:v>86.855000000000004</c:v>
                      </c:pt>
                      <c:pt idx="3">
                        <c:v>46.011000000000003</c:v>
                      </c:pt>
                      <c:pt idx="4">
                        <c:v>29.786999999999999</c:v>
                      </c:pt>
                      <c:pt idx="5">
                        <c:v>39.978999999999999</c:v>
                      </c:pt>
                      <c:pt idx="6">
                        <c:v>68.606999999999999</c:v>
                      </c:pt>
                      <c:pt idx="7">
                        <c:v>46.76</c:v>
                      </c:pt>
                      <c:pt idx="8">
                        <c:v>50.384999999999998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2B31-40EC-9DDD-4168AB610484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1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Bottom Row Signal to Noise Comparison - 16/25/35mm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'9x1_20181012_LODadded'!$J$1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'9x1_20181012_LODadded'!$B$2:$E$73</c15:sqref>
                  </c15:fullRef>
                </c:ext>
              </c:extLst>
              <c: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'9x1_20181012_LODadded'!$J$2:$J$73</c15:sqref>
                  </c15:fullRef>
                </c:ext>
              </c:extLst>
              <c:f>('9x1_20181012_LODadded'!$J$4,'9x1_20181012_LODadded'!$J$7,'9x1_20181012_LODadded'!$J$10,'9x1_20181012_LODadded'!$J$13,'9x1_20181012_LODadded'!$J$16,'9x1_20181012_LODadded'!$J$19,'9x1_20181012_LODadded'!$J$22,'9x1_20181012_LODadded'!$J$25,'9x1_20181012_LODadded'!$J$28)</c:f>
              <c:numCache>
                <c:formatCode>General</c:formatCode>
                <c:ptCount val="9"/>
                <c:pt idx="0">
                  <c:v>17.161000000000001</c:v>
                </c:pt>
                <c:pt idx="1">
                  <c:v>22.869</c:v>
                </c:pt>
                <c:pt idx="2">
                  <c:v>18.132000000000001</c:v>
                </c:pt>
                <c:pt idx="3">
                  <c:v>29.684999999999999</c:v>
                </c:pt>
                <c:pt idx="4">
                  <c:v>41.494999999999997</c:v>
                </c:pt>
                <c:pt idx="5">
                  <c:v>19.597000000000001</c:v>
                </c:pt>
                <c:pt idx="6">
                  <c:v>17.98</c:v>
                </c:pt>
                <c:pt idx="7">
                  <c:v>28.245000000000001</c:v>
                </c:pt>
                <c:pt idx="8">
                  <c:v>16.036999999999999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5-EBF7-4F71-8116-C69CBE97B64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'9x1_20181012_LODadded'!$F$1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'9x1_20181012_LODadded'!$F$2:$F$73</c15:sqref>
                        </c15:fullRef>
                        <c15:formulaRef>
                          <c15:sqref>('9x1_20181012_LODadded'!$F$4,'9x1_20181012_LODadded'!$F$7,'9x1_20181012_LODadded'!$F$10,'9x1_20181012_LODadded'!$F$13,'9x1_20181012_LODadded'!$F$16,'9x1_20181012_LODadded'!$F$19,'9x1_20181012_LODadded'!$F$22,'9x1_20181012_LODadded'!$F$25,'9x1_20181012_LODadded'!$F$28)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23.782</c:v>
                      </c:pt>
                      <c:pt idx="1">
                        <c:v>22.277000000000001</c:v>
                      </c:pt>
                      <c:pt idx="2">
                        <c:v>15.43</c:v>
                      </c:pt>
                      <c:pt idx="3">
                        <c:v>9.0220000000000002</c:v>
                      </c:pt>
                      <c:pt idx="4">
                        <c:v>6.5330000000000004</c:v>
                      </c:pt>
                      <c:pt idx="5">
                        <c:v>6.165</c:v>
                      </c:pt>
                      <c:pt idx="6">
                        <c:v>6.7969999999999997</c:v>
                      </c:pt>
                      <c:pt idx="7">
                        <c:v>5.657</c:v>
                      </c:pt>
                      <c:pt idx="8">
                        <c:v>6.3780000000000001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EBF7-4F71-8116-C69CBE97B645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'9x1_20181012_LODadded'!$G$2:$G$73</c15:sqref>
                        </c15:fullRef>
                        <c15:formulaRef>
                          <c15:sqref>('9x1_20181012_LODadded'!$G$4,'9x1_20181012_LODadded'!$G$7,'9x1_20181012_LODadded'!$G$10,'9x1_20181012_LODadded'!$G$13,'9x1_20181012_LODadded'!$G$16,'9x1_20181012_LODadded'!$G$19,'9x1_20181012_LODadded'!$G$22,'9x1_20181012_LODadded'!$G$25,'9x1_20181012_LODadded'!$G$28)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2.0720000000000001</c:v>
                      </c:pt>
                      <c:pt idx="1">
                        <c:v>2.113</c:v>
                      </c:pt>
                      <c:pt idx="2">
                        <c:v>1.5609999999999999</c:v>
                      </c:pt>
                      <c:pt idx="3">
                        <c:v>1.284</c:v>
                      </c:pt>
                      <c:pt idx="4">
                        <c:v>0.96799999999999997</c:v>
                      </c:pt>
                      <c:pt idx="5">
                        <c:v>1.0529999999999999</c:v>
                      </c:pt>
                      <c:pt idx="6">
                        <c:v>1.077</c:v>
                      </c:pt>
                      <c:pt idx="7">
                        <c:v>0.997</c:v>
                      </c:pt>
                      <c:pt idx="8">
                        <c:v>1.1679999999999999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EBF7-4F71-8116-C69CBE97B645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'9x1_20181012_LODadded'!$H$2:$H$73</c15:sqref>
                        </c15:fullRef>
                        <c15:formulaRef>
                          <c15:sqref>('9x1_20181012_LODadded'!$H$4,'9x1_20181012_LODadded'!$H$7,'9x1_20181012_LODadded'!$H$10,'9x1_20181012_LODadded'!$H$13,'9x1_20181012_LODadded'!$H$16,'9x1_20181012_LODadded'!$H$19,'9x1_20181012_LODadded'!$H$22,'9x1_20181012_LODadded'!$H$25,'9x1_20181012_LODadded'!$H$28)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</c:v>
                      </c:pt>
                      <c:pt idx="1">
                        <c:v>1</c:v>
                      </c:pt>
                      <c:pt idx="2">
                        <c:v>1</c:v>
                      </c:pt>
                      <c:pt idx="3">
                        <c:v>1</c:v>
                      </c:pt>
                      <c:pt idx="4">
                        <c:v>1</c:v>
                      </c:pt>
                      <c:pt idx="5">
                        <c:v>1</c:v>
                      </c:pt>
                      <c:pt idx="6">
                        <c:v>1</c:v>
                      </c:pt>
                      <c:pt idx="7">
                        <c:v>1</c:v>
                      </c:pt>
                      <c:pt idx="8">
                        <c:v>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EBF7-4F71-8116-C69CBE97B645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'9x1_20181012_LODadded'!$I$2:$I$73</c15:sqref>
                        </c15:fullRef>
                        <c15:formulaRef>
                          <c15:sqref>('9x1_20181012_LODadded'!$I$4,'9x1_20181012_LODadded'!$I$7,'9x1_20181012_LODadded'!$I$10,'9x1_20181012_LODadded'!$I$13,'9x1_20181012_LODadded'!$I$16,'9x1_20181012_LODadded'!$I$19,'9x1_20181012_LODadded'!$I$22,'9x1_20181012_LODadded'!$I$25,'9x1_20181012_LODadded'!$I$28)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101.69199999999999</c:v>
                      </c:pt>
                      <c:pt idx="1">
                        <c:v>137.13200000000001</c:v>
                      </c:pt>
                      <c:pt idx="2">
                        <c:v>69.802000000000007</c:v>
                      </c:pt>
                      <c:pt idx="3">
                        <c:v>106.812</c:v>
                      </c:pt>
                      <c:pt idx="4">
                        <c:v>114.646</c:v>
                      </c:pt>
                      <c:pt idx="5">
                        <c:v>65.807000000000002</c:v>
                      </c:pt>
                      <c:pt idx="6">
                        <c:v>53.536000000000001</c:v>
                      </c:pt>
                      <c:pt idx="7">
                        <c:v>84.575999999999993</c:v>
                      </c:pt>
                      <c:pt idx="8">
                        <c:v>53.183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EBF7-4F71-8116-C69CBE97B645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'9x1_20181012_LODadded'!$K$1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'9x1_20181012_LODadded'!$B$2:$E$73</c15:sqref>
                        </c15:fullRef>
                        <c15:formulaRef>
                          <c15:sqref>('9x1_20181012_LODadded'!$B$4:$E$4,'9x1_20181012_LODadded'!$B$7:$E$7,'9x1_20181012_LODadded'!$B$10:$E$10,'9x1_20181012_LODadded'!$B$13:$E$13,'9x1_20181012_LODadded'!$B$16:$E$16,'9x1_20181012_LODadded'!$B$19:$E$19,'9x1_20181012_LODadded'!$B$22:$E$22,'9x1_20181012_LODadded'!$B$25:$E$25,'9x1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'9x1_20181012_LODadded'!$K$2:$K$73</c15:sqref>
                        </c15:fullRef>
                        <c15:formulaRef>
                          <c15:sqref>('9x1_20181012_LODadded'!$K$4,'9x1_20181012_LODadded'!$K$7,'9x1_20181012_LODadded'!$K$10,'9x1_20181012_LODadded'!$K$13,'9x1_20181012_LODadded'!$K$16,'9x1_20181012_LODadded'!$K$19,'9x1_20181012_LODadded'!$K$22,'9x1_20181012_LODadded'!$K$25,'9x1_20181012_LODadded'!$K$28)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58.27</c:v>
                      </c:pt>
                      <c:pt idx="1">
                        <c:v>43.726999999999997</c:v>
                      </c:pt>
                      <c:pt idx="2">
                        <c:v>55.152000000000001</c:v>
                      </c:pt>
                      <c:pt idx="3">
                        <c:v>33.686999999999998</c:v>
                      </c:pt>
                      <c:pt idx="4">
                        <c:v>24.099</c:v>
                      </c:pt>
                      <c:pt idx="5">
                        <c:v>51.029000000000003</c:v>
                      </c:pt>
                      <c:pt idx="6">
                        <c:v>55.616</c:v>
                      </c:pt>
                      <c:pt idx="7">
                        <c:v>35.404000000000003</c:v>
                      </c:pt>
                      <c:pt idx="8">
                        <c:v>62.354999999999997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EBF7-4F71-8116-C69CBE97B645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Middle Row Signal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'9x3_20181012_LODadded'!$I$1</c:f>
              <c:strCache>
                <c:ptCount val="1"/>
                <c:pt idx="0">
                  <c:v>Mean Signal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'9x3_20181012_LODadded'!$B$2:$E$82</c15:sqref>
                  </c15:fullRef>
                </c:ext>
              </c:extLst>
              <c: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'9x3_20181012_LODadded'!$I$2:$I$82</c15:sqref>
                  </c15:fullRef>
                </c:ext>
              </c:extLst>
              <c:f>('9x3_20181012_LODadded'!$I$3,'9x3_20181012_LODadded'!$I$6,'9x3_20181012_LODadded'!$I$9,'9x3_20181012_LODadded'!$I$12,'9x3_20181012_LODadded'!$I$15,'9x3_20181012_LODadded'!$I$18,'9x3_20181012_LODadded'!$I$21,'9x3_20181012_LODadded'!$I$24,'9x3_20181012_LODadded'!$I$27)</c:f>
              <c:numCache>
                <c:formatCode>General</c:formatCode>
                <c:ptCount val="9"/>
                <c:pt idx="0">
                  <c:v>101.044</c:v>
                </c:pt>
                <c:pt idx="1">
                  <c:v>133.74199999999999</c:v>
                </c:pt>
                <c:pt idx="2">
                  <c:v>79.147000000000006</c:v>
                </c:pt>
                <c:pt idx="3">
                  <c:v>118.97799999999999</c:v>
                </c:pt>
                <c:pt idx="4">
                  <c:v>136.08000000000001</c:v>
                </c:pt>
                <c:pt idx="5">
                  <c:v>53.390999999999998</c:v>
                </c:pt>
                <c:pt idx="6">
                  <c:v>65.453000000000003</c:v>
                </c:pt>
                <c:pt idx="7">
                  <c:v>56.058</c:v>
                </c:pt>
                <c:pt idx="8">
                  <c:v>31.742000000000001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D2A5-46D0-9B4D-FFF82DA7AD03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'9x3_20181012_LODadded'!$F$2:$F$82</c15:sqref>
                        </c15:fullRef>
                        <c15:formulaRef>
                          <c15:sqref>('9x3_20181012_LODadded'!$F$3,'9x3_20181012_LODadded'!$F$6,'9x3_20181012_LODadded'!$F$9,'9x3_20181012_LODadded'!$F$12,'9x3_20181012_LODadded'!$F$15,'9x3_20181012_LODadded'!$F$18,'9x3_20181012_LODadded'!$F$21,'9x3_20181012_LODadded'!$F$24,'9x3_20181012_LODadded'!$F$27)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27.58</c:v>
                      </c:pt>
                      <c:pt idx="1">
                        <c:v>25.452999999999999</c:v>
                      </c:pt>
                      <c:pt idx="2">
                        <c:v>18.218</c:v>
                      </c:pt>
                      <c:pt idx="3">
                        <c:v>16.893000000000001</c:v>
                      </c:pt>
                      <c:pt idx="4">
                        <c:v>13.84</c:v>
                      </c:pt>
                      <c:pt idx="5">
                        <c:v>9.1620000000000008</c:v>
                      </c:pt>
                      <c:pt idx="6">
                        <c:v>9.4130000000000003</c:v>
                      </c:pt>
                      <c:pt idx="7">
                        <c:v>10.151</c:v>
                      </c:pt>
                      <c:pt idx="8">
                        <c:v>8.7270000000000003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D2A5-46D0-9B4D-FFF82DA7AD03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'9x3_20181012_LODadded'!$G$2:$G$82</c15:sqref>
                        </c15:fullRef>
                        <c15:formulaRef>
                          <c15:sqref>('9x3_20181012_LODadded'!$G$3,'9x3_20181012_LODadded'!$G$6,'9x3_20181012_LODadded'!$G$9,'9x3_20181012_LODadded'!$G$12,'9x3_20181012_LODadded'!$G$15,'9x3_20181012_LODadded'!$G$18,'9x3_20181012_LODadded'!$G$21,'9x3_20181012_LODadded'!$G$24,'9x3_20181012_LODadded'!$G$27)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2.609</c:v>
                      </c:pt>
                      <c:pt idx="1">
                        <c:v>3.1960000000000002</c:v>
                      </c:pt>
                      <c:pt idx="2">
                        <c:v>2.3719999999999999</c:v>
                      </c:pt>
                      <c:pt idx="3">
                        <c:v>4.173</c:v>
                      </c:pt>
                      <c:pt idx="4">
                        <c:v>2.069</c:v>
                      </c:pt>
                      <c:pt idx="5">
                        <c:v>1.39</c:v>
                      </c:pt>
                      <c:pt idx="6">
                        <c:v>1.478</c:v>
                      </c:pt>
                      <c:pt idx="7">
                        <c:v>1.4419999999999999</c:v>
                      </c:pt>
                      <c:pt idx="8">
                        <c:v>1.22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D2A5-46D0-9B4D-FFF82DA7AD03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'9x3_20181012_LODadded'!$H$2:$H$82</c15:sqref>
                        </c15:fullRef>
                        <c15:formulaRef>
                          <c15:sqref>('9x3_20181012_LODadded'!$H$3,'9x3_20181012_LODadded'!$H$6,'9x3_20181012_LODadded'!$H$9,'9x3_20181012_LODadded'!$H$12,'9x3_20181012_LODadded'!$H$15,'9x3_20181012_LODadded'!$H$18,'9x3_20181012_LODadded'!$H$21,'9x3_20181012_LODadded'!$H$24,'9x3_20181012_LODadded'!$H$27)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D2A5-46D0-9B4D-FFF82DA7AD03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'9x3_20181012_LODadded'!$J$2:$J$82</c15:sqref>
                        </c15:fullRef>
                        <c15:formulaRef>
                          <c15:sqref>('9x3_20181012_LODadded'!$J$3,'9x3_20181012_LODadded'!$J$6,'9x3_20181012_LODadded'!$J$9,'9x3_20181012_LODadded'!$J$12,'9x3_20181012_LODadded'!$J$15,'9x3_20181012_LODadded'!$J$18,'9x3_20181012_LODadded'!$J$21,'9x3_20181012_LODadded'!$J$24,'9x3_20181012_LODadded'!$J$27)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12.308999999999999</c:v>
                      </c:pt>
                      <c:pt idx="1">
                        <c:v>13.188000000000001</c:v>
                      </c:pt>
                      <c:pt idx="2">
                        <c:v>15.18</c:v>
                      </c:pt>
                      <c:pt idx="3">
                        <c:v>6.6970000000000001</c:v>
                      </c:pt>
                      <c:pt idx="4">
                        <c:v>23.561</c:v>
                      </c:pt>
                      <c:pt idx="5">
                        <c:v>14.657</c:v>
                      </c:pt>
                      <c:pt idx="6">
                        <c:v>18.684999999999999</c:v>
                      </c:pt>
                      <c:pt idx="7">
                        <c:v>11.500999999999999</c:v>
                      </c:pt>
                      <c:pt idx="8">
                        <c:v>7.7910000000000004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D2A5-46D0-9B4D-FFF82DA7AD03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'9x3_20181012_LODadded'!$K$2:$K$82</c15:sqref>
                        </c15:fullRef>
                        <c15:formulaRef>
                          <c15:sqref>('9x3_20181012_LODadded'!$K$3,'9x3_20181012_LODadded'!$K$6,'9x3_20181012_LODadded'!$K$9,'9x3_20181012_LODadded'!$K$12,'9x3_20181012_LODadded'!$K$15,'9x3_20181012_LODadded'!$K$18,'9x3_20181012_LODadded'!$K$21,'9x3_20181012_LODadded'!$K$24,'9x3_20181012_LODadded'!$K$27)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81.241</c:v>
                      </c:pt>
                      <c:pt idx="1">
                        <c:v>75.828000000000003</c:v>
                      </c:pt>
                      <c:pt idx="2">
                        <c:v>65.876999999999995</c:v>
                      </c:pt>
                      <c:pt idx="3">
                        <c:v>149.316</c:v>
                      </c:pt>
                      <c:pt idx="4">
                        <c:v>42.442999999999998</c:v>
                      </c:pt>
                      <c:pt idx="5">
                        <c:v>68.227000000000004</c:v>
                      </c:pt>
                      <c:pt idx="6">
                        <c:v>53.52</c:v>
                      </c:pt>
                      <c:pt idx="7">
                        <c:v>86.945999999999998</c:v>
                      </c:pt>
                      <c:pt idx="8">
                        <c:v>128.35300000000001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D2A5-46D0-9B4D-FFF82DA7AD03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'9x3_20181012_LODadded'!$L$2:$L$82</c15:sqref>
                        </c15:fullRef>
                        <c15:formulaRef>
                          <c15:sqref>('9x3_20181012_LODadded'!$L$3,'9x3_20181012_LODadded'!$L$6,'9x3_20181012_LODadded'!$L$9,'9x3_20181012_LODadded'!$L$12,'9x3_20181012_LODadded'!$L$15,'9x3_20181012_LODadded'!$L$18,'9x3_20181012_LODadded'!$L$21,'9x3_20181012_LODadded'!$L$24,'9x3_20181012_LODadded'!$L$27)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155.71100000000001</c:v>
                      </c:pt>
                      <c:pt idx="1">
                        <c:v>193.476</c:v>
                      </c:pt>
                      <c:pt idx="2">
                        <c:v>137.68</c:v>
                      </c:pt>
                      <c:pt idx="3">
                        <c:v>182.71100000000001</c:v>
                      </c:pt>
                      <c:pt idx="4">
                        <c:v>197.547</c:v>
                      </c:pt>
                      <c:pt idx="5">
                        <c:v>148.05799999999999</c:v>
                      </c:pt>
                      <c:pt idx="6">
                        <c:v>124.72</c:v>
                      </c:pt>
                      <c:pt idx="7">
                        <c:v>112.191</c:v>
                      </c:pt>
                      <c:pt idx="8">
                        <c:v>108.07599999999999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D2A5-46D0-9B4D-FFF82DA7AD03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'9x3_20181012_LODadded'!$M$2:$M$82</c15:sqref>
                        </c15:fullRef>
                        <c15:formulaRef>
                          <c15:sqref>('9x3_20181012_LODadded'!$M$3,'9x3_20181012_LODadded'!$M$6,'9x3_20181012_LODadded'!$M$9,'9x3_20181012_LODadded'!$M$12,'9x3_20181012_LODadded'!$M$15,'9x3_20181012_LODadded'!$M$18,'9x3_20181012_LODadded'!$M$21,'9x3_20181012_LODadded'!$M$24,'9x3_20181012_LODadded'!$M$27)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18.968</c:v>
                      </c:pt>
                      <c:pt idx="1">
                        <c:v>19.077999999999999</c:v>
                      </c:pt>
                      <c:pt idx="2">
                        <c:v>26.405999999999999</c:v>
                      </c:pt>
                      <c:pt idx="3">
                        <c:v>10.285</c:v>
                      </c:pt>
                      <c:pt idx="4">
                        <c:v>34.204000000000001</c:v>
                      </c:pt>
                      <c:pt idx="5">
                        <c:v>40.645000000000003</c:v>
                      </c:pt>
                      <c:pt idx="6">
                        <c:v>35.603000000000002</c:v>
                      </c:pt>
                      <c:pt idx="7">
                        <c:v>23.018000000000001</c:v>
                      </c:pt>
                      <c:pt idx="8">
                        <c:v>26.527000000000001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D2A5-46D0-9B4D-FFF82DA7AD03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'9x3_20181012_LODadded'!$N$2:$N$82</c15:sqref>
                        </c15:fullRef>
                        <c15:formulaRef>
                          <c15:sqref>('9x3_20181012_LODadded'!$N$3,'9x3_20181012_LODadded'!$N$6,'9x3_20181012_LODadded'!$N$9,'9x3_20181012_LODadded'!$N$12,'9x3_20181012_LODadded'!$N$15,'9x3_20181012_LODadded'!$N$18,'9x3_20181012_LODadded'!$N$21,'9x3_20181012_LODadded'!$N$24,'9x3_20181012_LODadded'!$N$27)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263.59699999999998</c:v>
                      </c:pt>
                      <c:pt idx="1">
                        <c:v>262.08499999999998</c:v>
                      </c:pt>
                      <c:pt idx="2">
                        <c:v>189.34899999999999</c:v>
                      </c:pt>
                      <c:pt idx="3">
                        <c:v>486.15600000000001</c:v>
                      </c:pt>
                      <c:pt idx="4">
                        <c:v>146.184</c:v>
                      </c:pt>
                      <c:pt idx="5">
                        <c:v>123.017</c:v>
                      </c:pt>
                      <c:pt idx="6">
                        <c:v>140.43700000000001</c:v>
                      </c:pt>
                      <c:pt idx="7">
                        <c:v>217.21899999999999</c:v>
                      </c:pt>
                      <c:pt idx="8">
                        <c:v>188.489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D2A5-46D0-9B4D-FFF82DA7AD03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'9x3_20181012_LODadded'!$O$2:$O$82</c15:sqref>
                        </c15:fullRef>
                        <c15:formulaRef>
                          <c15:sqref>('9x3_20181012_LODadded'!$O$3,'9x3_20181012_LODadded'!$O$6,'9x3_20181012_LODadded'!$O$9,'9x3_20181012_LODadded'!$O$12,'9x3_20181012_LODadded'!$O$15,'9x3_20181012_LODadded'!$O$18,'9x3_20181012_LODadded'!$O$21,'9x3_20181012_LODadded'!$O$24,'9x3_20181012_LODadded'!$O$27)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116</c:v>
                      </c:pt>
                      <c:pt idx="1">
                        <c:v>109</c:v>
                      </c:pt>
                      <c:pt idx="2">
                        <c:v>111</c:v>
                      </c:pt>
                      <c:pt idx="3">
                        <c:v>115</c:v>
                      </c:pt>
                      <c:pt idx="4">
                        <c:v>112</c:v>
                      </c:pt>
                      <c:pt idx="5">
                        <c:v>99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D2A5-46D0-9B4D-FFF82DA7AD03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'9x3_20181012_LODadded'!$P$2:$P$82</c15:sqref>
                        </c15:fullRef>
                        <c15:formulaRef>
                          <c15:sqref>('9x3_20181012_LODadded'!$P$3,'9x3_20181012_LODadded'!$P$6,'9x3_20181012_LODadded'!$P$9,'9x3_20181012_LODadded'!$P$12,'9x3_20181012_LODadded'!$P$15,'9x3_20181012_LODadded'!$P$18,'9x3_20181012_LODadded'!$P$21,'9x3_20181012_LODadded'!$P$24,'9x3_20181012_LODadded'!$P$27)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203.77799999999999</c:v>
                      </c:pt>
                      <c:pt idx="1">
                        <c:v>228.27600000000001</c:v>
                      </c:pt>
                      <c:pt idx="2">
                        <c:v>189.81299999999999</c:v>
                      </c:pt>
                      <c:pt idx="3">
                        <c:v>231.64400000000001</c:v>
                      </c:pt>
                      <c:pt idx="4">
                        <c:v>238.28</c:v>
                      </c:pt>
                      <c:pt idx="5">
                        <c:v>204.32400000000001</c:v>
                      </c:pt>
                      <c:pt idx="6">
                        <c:v>167.18700000000001</c:v>
                      </c:pt>
                      <c:pt idx="7">
                        <c:v>188.124</c:v>
                      </c:pt>
                      <c:pt idx="8">
                        <c:v>149.476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D2A5-46D0-9B4D-FFF82DA7AD03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'9x3_20181012_LODadded'!$Q$2:$Q$82</c15:sqref>
                        </c15:fullRef>
                        <c15:formulaRef>
                          <c15:sqref>('9x3_20181012_LODadded'!$Q$3,'9x3_20181012_LODadded'!$Q$6,'9x3_20181012_LODadded'!$Q$9,'9x3_20181012_LODadded'!$Q$12,'9x3_20181012_LODadded'!$Q$15,'9x3_20181012_LODadded'!$Q$18,'9x3_20181012_LODadded'!$Q$21,'9x3_20181012_LODadded'!$Q$24,'9x3_20181012_LODadded'!$Q$27)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24.824000000000002</c:v>
                      </c:pt>
                      <c:pt idx="1">
                        <c:v>22.509</c:v>
                      </c:pt>
                      <c:pt idx="2">
                        <c:v>36.405000000000001</c:v>
                      </c:pt>
                      <c:pt idx="3">
                        <c:v>13.039</c:v>
                      </c:pt>
                      <c:pt idx="4">
                        <c:v>41.256</c:v>
                      </c:pt>
                      <c:pt idx="5">
                        <c:v>56.091000000000001</c:v>
                      </c:pt>
                      <c:pt idx="6">
                        <c:v>47.725999999999999</c:v>
                      </c:pt>
                      <c:pt idx="7">
                        <c:v>38.597000000000001</c:v>
                      </c:pt>
                      <c:pt idx="8">
                        <c:v>36.688000000000002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D2A5-46D0-9B4D-FFF82DA7AD03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'9x3_20181012_LODadded'!$R$2:$R$82</c15:sqref>
                        </c15:fullRef>
                        <c15:formulaRef>
                          <c15:sqref>('9x3_20181012_LODadded'!$R$3,'9x3_20181012_LODadded'!$R$6,'9x3_20181012_LODadded'!$R$9,'9x3_20181012_LODadded'!$R$12,'9x3_20181012_LODadded'!$R$15,'9x3_20181012_LODadded'!$R$18,'9x3_20181012_LODadded'!$R$21,'9x3_20181012_LODadded'!$R$24,'9x3_20181012_LODadded'!$R$27)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402.84</c:v>
                      </c:pt>
                      <c:pt idx="1">
                        <c:v>444.26100000000002</c:v>
                      </c:pt>
                      <c:pt idx="2">
                        <c:v>274.68599999999998</c:v>
                      </c:pt>
                      <c:pt idx="3">
                        <c:v>766.91800000000001</c:v>
                      </c:pt>
                      <c:pt idx="4">
                        <c:v>242.38800000000001</c:v>
                      </c:pt>
                      <c:pt idx="5">
                        <c:v>178.28200000000001</c:v>
                      </c:pt>
                      <c:pt idx="6">
                        <c:v>209.529</c:v>
                      </c:pt>
                      <c:pt idx="7">
                        <c:v>259.08499999999998</c:v>
                      </c:pt>
                      <c:pt idx="8">
                        <c:v>272.56799999999998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D2A5-46D0-9B4D-FFF82DA7AD03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'9x3_20181012_LODadded'!$S$2:$S$82</c15:sqref>
                        </c15:fullRef>
                        <c15:formulaRef>
                          <c15:sqref>('9x3_20181012_LODadded'!$S$3,'9x3_20181012_LODadded'!$S$6,'9x3_20181012_LODadded'!$S$9,'9x3_20181012_LODadded'!$S$12,'9x3_20181012_LODadded'!$S$15,'9x3_20181012_LODadded'!$S$18,'9x3_20181012_LODadded'!$S$21,'9x3_20181012_LODadded'!$S$24,'9x3_20181012_LODadded'!$S$27)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109</c:v>
                      </c:pt>
                      <c:pt idx="3">
                        <c:v>114</c:v>
                      </c:pt>
                      <c:pt idx="4">
                        <c:v>110</c:v>
                      </c:pt>
                      <c:pt idx="5">
                        <c:v>108</c:v>
                      </c:pt>
                      <c:pt idx="6">
                        <c:v>111</c:v>
                      </c:pt>
                      <c:pt idx="7">
                        <c:v>96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D2A5-46D0-9B4D-FFF82DA7AD03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'9x3_20181012_LODadded'!$T$2:$T$82</c15:sqref>
                        </c15:fullRef>
                        <c15:formulaRef>
                          <c15:sqref>('9x3_20181012_LODadded'!$T$3,'9x3_20181012_LODadded'!$T$6,'9x3_20181012_LODadded'!$T$9,'9x3_20181012_LODadded'!$T$12,'9x3_20181012_LODadded'!$T$15,'9x3_20181012_LODadded'!$T$18,'9x3_20181012_LODadded'!$T$21,'9x3_20181012_LODadded'!$T$24,'9x3_20181012_LODadded'!$T$27)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D2A5-46D0-9B4D-FFF82DA7AD03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4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Bottom Row Signal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3"/>
          <c:order val="3"/>
          <c:tx>
            <c:strRef>
              <c:f>'9x3_20181012_LODadded'!$I$1</c:f>
              <c:strCache>
                <c:ptCount val="1"/>
                <c:pt idx="0">
                  <c:v>Mean Signal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4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'9x3_20181012_LODadded'!$B$2:$E$82</c15:sqref>
                  </c15:fullRef>
                </c:ext>
              </c:extLst>
              <c: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'9x3_20181012_LODadded'!$I$2:$I$82</c15:sqref>
                  </c15:fullRef>
                </c:ext>
              </c:extLst>
              <c:f>('9x3_20181012_LODadded'!$I$4,'9x3_20181012_LODadded'!$I$7,'9x3_20181012_LODadded'!$I$10,'9x3_20181012_LODadded'!$I$13,'9x3_20181012_LODadded'!$I$16,'9x3_20181012_LODadded'!$I$19,'9x3_20181012_LODadded'!$I$22,'9x3_20181012_LODadded'!$I$25,'9x3_20181012_LODadded'!$I$28)</c:f>
              <c:numCache>
                <c:formatCode>General</c:formatCode>
                <c:ptCount val="9"/>
                <c:pt idx="0">
                  <c:v>77.603999999999999</c:v>
                </c:pt>
                <c:pt idx="1">
                  <c:v>111.50700000000001</c:v>
                </c:pt>
                <c:pt idx="2">
                  <c:v>63.271000000000001</c:v>
                </c:pt>
                <c:pt idx="3">
                  <c:v>76.44</c:v>
                </c:pt>
                <c:pt idx="4">
                  <c:v>115.151</c:v>
                </c:pt>
                <c:pt idx="5">
                  <c:v>77.007000000000005</c:v>
                </c:pt>
                <c:pt idx="6">
                  <c:v>36.448999999999998</c:v>
                </c:pt>
                <c:pt idx="7">
                  <c:v>54.564</c:v>
                </c:pt>
                <c:pt idx="8">
                  <c:v>35.267000000000003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9DE6-4468-B4F4-ED3C50C873A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'9x3_20181012_LODadded'!$F$2:$F$82</c15:sqref>
                        </c15:fullRef>
                        <c15:formulaRef>
                          <c15:sqref>('9x3_20181012_LODadded'!$F$4,'9x3_20181012_LODadded'!$F$7,'9x3_20181012_LODadded'!$F$10,'9x3_20181012_LODadded'!$F$13,'9x3_20181012_LODadded'!$F$16,'9x3_20181012_LODadded'!$F$19,'9x3_20181012_LODadded'!$F$22,'9x3_20181012_LODadded'!$F$25,'9x3_20181012_LODadded'!$F$28)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28.047000000000001</c:v>
                      </c:pt>
                      <c:pt idx="1">
                        <c:v>26.789000000000001</c:v>
                      </c:pt>
                      <c:pt idx="2">
                        <c:v>19.151</c:v>
                      </c:pt>
                      <c:pt idx="3">
                        <c:v>14.98</c:v>
                      </c:pt>
                      <c:pt idx="4">
                        <c:v>12.329000000000001</c:v>
                      </c:pt>
                      <c:pt idx="5">
                        <c:v>9.359</c:v>
                      </c:pt>
                      <c:pt idx="6">
                        <c:v>9.3179999999999996</c:v>
                      </c:pt>
                      <c:pt idx="7">
                        <c:v>9.0180000000000007</c:v>
                      </c:pt>
                      <c:pt idx="8">
                        <c:v>7.8819999999999997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9DE6-4468-B4F4-ED3C50C873AA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'9x3_20181012_LODadded'!$G$2:$G$82</c15:sqref>
                        </c15:fullRef>
                        <c15:formulaRef>
                          <c15:sqref>('9x3_20181012_LODadded'!$G$4,'9x3_20181012_LODadded'!$G$7,'9x3_20181012_LODadded'!$G$10,'9x3_20181012_LODadded'!$G$13,'9x3_20181012_LODadded'!$G$16,'9x3_20181012_LODadded'!$G$19,'9x3_20181012_LODadded'!$G$22,'9x3_20181012_LODadded'!$G$25,'9x3_20181012_LODadded'!$G$28)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2.7360000000000002</c:v>
                      </c:pt>
                      <c:pt idx="1">
                        <c:v>3.0310000000000001</c:v>
                      </c:pt>
                      <c:pt idx="2">
                        <c:v>1.637</c:v>
                      </c:pt>
                      <c:pt idx="3">
                        <c:v>2.4</c:v>
                      </c:pt>
                      <c:pt idx="4">
                        <c:v>2.2610000000000001</c:v>
                      </c:pt>
                      <c:pt idx="5">
                        <c:v>2.6989999999999998</c:v>
                      </c:pt>
                      <c:pt idx="6">
                        <c:v>1.6819999999999999</c:v>
                      </c:pt>
                      <c:pt idx="7">
                        <c:v>1.2509999999999999</c:v>
                      </c:pt>
                      <c:pt idx="8">
                        <c:v>1.383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9DE6-4468-B4F4-ED3C50C873AA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'9x3_20181012_LODadded'!$H$2:$H$82</c15:sqref>
                        </c15:fullRef>
                        <c15:formulaRef>
                          <c15:sqref>('9x3_20181012_LODadded'!$H$4,'9x3_20181012_LODadded'!$H$7,'9x3_20181012_LODadded'!$H$10,'9x3_20181012_LODadded'!$H$13,'9x3_20181012_LODadded'!$H$16,'9x3_20181012_LODadded'!$H$19,'9x3_20181012_LODadded'!$H$22,'9x3_20181012_LODadded'!$H$25,'9x3_20181012_LODadded'!$H$28)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9DE6-4468-B4F4-ED3C50C873AA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'9x3_20181012_LODadded'!$J$2:$J$82</c15:sqref>
                        </c15:fullRef>
                        <c15:formulaRef>
                          <c15:sqref>('9x3_20181012_LODadded'!$J$4,'9x3_20181012_LODadded'!$J$7,'9x3_20181012_LODadded'!$J$10,'9x3_20181012_LODadded'!$J$13,'9x3_20181012_LODadded'!$J$16,'9x3_20181012_LODadded'!$J$19,'9x3_20181012_LODadded'!$J$22,'9x3_20181012_LODadded'!$J$25,'9x3_20181012_LODadded'!$J$28)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9.2210000000000001</c:v>
                      </c:pt>
                      <c:pt idx="1">
                        <c:v>12.491</c:v>
                      </c:pt>
                      <c:pt idx="2">
                        <c:v>15.711</c:v>
                      </c:pt>
                      <c:pt idx="3">
                        <c:v>11.401</c:v>
                      </c:pt>
                      <c:pt idx="4">
                        <c:v>15.738</c:v>
                      </c:pt>
                      <c:pt idx="5">
                        <c:v>6.3129999999999997</c:v>
                      </c:pt>
                      <c:pt idx="6">
                        <c:v>6.9649999999999999</c:v>
                      </c:pt>
                      <c:pt idx="7">
                        <c:v>12.404</c:v>
                      </c:pt>
                      <c:pt idx="8">
                        <c:v>8.2629999999999999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9DE6-4468-B4F4-ED3C50C873AA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'9x3_20181012_LODadded'!$K$2:$K$82</c15:sqref>
                        </c15:fullRef>
                        <c15:formulaRef>
                          <c15:sqref>('9x3_20181012_LODadded'!$K$4,'9x3_20181012_LODadded'!$K$7,'9x3_20181012_LODadded'!$K$10,'9x3_20181012_LODadded'!$K$13,'9x3_20181012_LODadded'!$K$16,'9x3_20181012_LODadded'!$K$19,'9x3_20181012_LODadded'!$K$22,'9x3_20181012_LODadded'!$K$25,'9x3_20181012_LODadded'!$K$28)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108.44799999999999</c:v>
                      </c:pt>
                      <c:pt idx="1">
                        <c:v>80.06</c:v>
                      </c:pt>
                      <c:pt idx="2">
                        <c:v>63.651000000000003</c:v>
                      </c:pt>
                      <c:pt idx="3">
                        <c:v>87.709000000000003</c:v>
                      </c:pt>
                      <c:pt idx="4">
                        <c:v>63.539000000000001</c:v>
                      </c:pt>
                      <c:pt idx="5">
                        <c:v>158.398</c:v>
                      </c:pt>
                      <c:pt idx="6">
                        <c:v>143.57599999999999</c:v>
                      </c:pt>
                      <c:pt idx="7">
                        <c:v>80.619</c:v>
                      </c:pt>
                      <c:pt idx="8">
                        <c:v>121.02200000000001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9DE6-4468-B4F4-ED3C50C873AA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'9x3_20181012_LODadded'!$L$2:$L$82</c15:sqref>
                        </c15:fullRef>
                        <c15:formulaRef>
                          <c15:sqref>('9x3_20181012_LODadded'!$L$4,'9x3_20181012_LODadded'!$L$7,'9x3_20181012_LODadded'!$L$10,'9x3_20181012_LODadded'!$L$13,'9x3_20181012_LODadded'!$L$16,'9x3_20181012_LODadded'!$L$19,'9x3_20181012_LODadded'!$L$22,'9x3_20181012_LODadded'!$L$25,'9x3_20181012_LODadded'!$L$28)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131.071</c:v>
                      </c:pt>
                      <c:pt idx="1">
                        <c:v>182.70699999999999</c:v>
                      </c:pt>
                      <c:pt idx="2">
                        <c:v>89.938000000000002</c:v>
                      </c:pt>
                      <c:pt idx="3">
                        <c:v>145.107</c:v>
                      </c:pt>
                      <c:pt idx="4">
                        <c:v>181.55099999999999</c:v>
                      </c:pt>
                      <c:pt idx="5">
                        <c:v>134.607</c:v>
                      </c:pt>
                      <c:pt idx="6">
                        <c:v>101.982</c:v>
                      </c:pt>
                      <c:pt idx="7">
                        <c:v>117.164</c:v>
                      </c:pt>
                      <c:pt idx="8">
                        <c:v>67.599999999999994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9DE6-4468-B4F4-ED3C50C873AA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'9x3_20181012_LODadded'!$M$2:$M$82</c15:sqref>
                        </c15:fullRef>
                        <c15:formulaRef>
                          <c15:sqref>('9x3_20181012_LODadded'!$M$4,'9x3_20181012_LODadded'!$M$7,'9x3_20181012_LODadded'!$M$10,'9x3_20181012_LODadded'!$M$13,'9x3_20181012_LODadded'!$M$16,'9x3_20181012_LODadded'!$M$19,'9x3_20181012_LODadded'!$M$22,'9x3_20181012_LODadded'!$M$25,'9x3_20181012_LODadded'!$M$28)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15.574</c:v>
                      </c:pt>
                      <c:pt idx="1">
                        <c:v>20.466000000000001</c:v>
                      </c:pt>
                      <c:pt idx="2">
                        <c:v>22.332000000000001</c:v>
                      </c:pt>
                      <c:pt idx="3">
                        <c:v>21.643000000000001</c:v>
                      </c:pt>
                      <c:pt idx="4">
                        <c:v>24.814</c:v>
                      </c:pt>
                      <c:pt idx="5">
                        <c:v>11.035</c:v>
                      </c:pt>
                      <c:pt idx="6">
                        <c:v>19.488</c:v>
                      </c:pt>
                      <c:pt idx="7">
                        <c:v>26.635000000000002</c:v>
                      </c:pt>
                      <c:pt idx="8">
                        <c:v>15.839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9DE6-4468-B4F4-ED3C50C873AA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'9x3_20181012_LODadded'!$N$2:$N$82</c15:sqref>
                        </c15:fullRef>
                        <c15:formulaRef>
                          <c15:sqref>('9x3_20181012_LODadded'!$N$4,'9x3_20181012_LODadded'!$N$7,'9x3_20181012_LODadded'!$N$10,'9x3_20181012_LODadded'!$N$13,'9x3_20181012_LODadded'!$N$16,'9x3_20181012_LODadded'!$N$19,'9x3_20181012_LODadded'!$N$22,'9x3_20181012_LODadded'!$N$25,'9x3_20181012_LODadded'!$N$28)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321.048</c:v>
                      </c:pt>
                      <c:pt idx="1">
                        <c:v>244.30600000000001</c:v>
                      </c:pt>
                      <c:pt idx="2">
                        <c:v>223.89099999999999</c:v>
                      </c:pt>
                      <c:pt idx="3">
                        <c:v>231.02</c:v>
                      </c:pt>
                      <c:pt idx="4">
                        <c:v>201.50200000000001</c:v>
                      </c:pt>
                      <c:pt idx="5">
                        <c:v>453.089</c:v>
                      </c:pt>
                      <c:pt idx="6">
                        <c:v>256.57400000000001</c:v>
                      </c:pt>
                      <c:pt idx="7">
                        <c:v>187.72499999999999</c:v>
                      </c:pt>
                      <c:pt idx="8">
                        <c:v>315.68400000000003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9DE6-4468-B4F4-ED3C50C873AA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'9x3_20181012_LODadded'!$O$2:$O$82</c15:sqref>
                        </c15:fullRef>
                        <c15:formulaRef>
                          <c15:sqref>('9x3_20181012_LODadded'!$O$4,'9x3_20181012_LODadded'!$O$7,'9x3_20181012_LODadded'!$O$10,'9x3_20181012_LODadded'!$O$13,'9x3_20181012_LODadded'!$O$16,'9x3_20181012_LODadded'!$O$19,'9x3_20181012_LODadded'!$O$22,'9x3_20181012_LODadded'!$O$25,'9x3_20181012_LODadded'!$O$28)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100</c:v>
                      </c:pt>
                      <c:pt idx="3">
                        <c:v>112</c:v>
                      </c:pt>
                      <c:pt idx="4">
                        <c:v>112</c:v>
                      </c:pt>
                      <c:pt idx="5">
                        <c:v>110</c:v>
                      </c:pt>
                      <c:pt idx="6">
                        <c:v>113</c:v>
                      </c:pt>
                      <c:pt idx="7">
                        <c:v>111</c:v>
                      </c:pt>
                      <c:pt idx="8">
                        <c:v>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9DE6-4468-B4F4-ED3C50C873AA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'9x3_20181012_LODadded'!$P$2:$P$82</c15:sqref>
                        </c15:fullRef>
                        <c15:formulaRef>
                          <c15:sqref>('9x3_20181012_LODadded'!$P$4,'9x3_20181012_LODadded'!$P$7,'9x3_20181012_LODadded'!$P$10,'9x3_20181012_LODadded'!$P$13,'9x3_20181012_LODadded'!$P$16,'9x3_20181012_LODadded'!$P$19,'9x3_20181012_LODadded'!$P$22,'9x3_20181012_LODadded'!$P$25,'9x3_20181012_LODadded'!$P$28)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194.27099999999999</c:v>
                      </c:pt>
                      <c:pt idx="1">
                        <c:v>227.64</c:v>
                      </c:pt>
                      <c:pt idx="2">
                        <c:v>170.67099999999999</c:v>
                      </c:pt>
                      <c:pt idx="3">
                        <c:v>207.97300000000001</c:v>
                      </c:pt>
                      <c:pt idx="4">
                        <c:v>232.88399999999999</c:v>
                      </c:pt>
                      <c:pt idx="5">
                        <c:v>178.80699999999999</c:v>
                      </c:pt>
                      <c:pt idx="6">
                        <c:v>138.58199999999999</c:v>
                      </c:pt>
                      <c:pt idx="7">
                        <c:v>156.49799999999999</c:v>
                      </c:pt>
                      <c:pt idx="8">
                        <c:v>110.8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9DE6-4468-B4F4-ED3C50C873AA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'9x3_20181012_LODadded'!$Q$2:$Q$82</c15:sqref>
                        </c15:fullRef>
                        <c15:formulaRef>
                          <c15:sqref>('9x3_20181012_LODadded'!$Q$4,'9x3_20181012_LODadded'!$Q$7,'9x3_20181012_LODadded'!$Q$10,'9x3_20181012_LODadded'!$Q$13,'9x3_20181012_LODadded'!$Q$16,'9x3_20181012_LODadded'!$Q$19,'9x3_20181012_LODadded'!$Q$22,'9x3_20181012_LODadded'!$Q$25,'9x3_20181012_LODadded'!$Q$28)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23.082999999999998</c:v>
                      </c:pt>
                      <c:pt idx="1">
                        <c:v>25.498999999999999</c:v>
                      </c:pt>
                      <c:pt idx="2">
                        <c:v>42.378999999999998</c:v>
                      </c:pt>
                      <c:pt idx="3">
                        <c:v>31.02</c:v>
                      </c:pt>
                      <c:pt idx="4">
                        <c:v>31.83</c:v>
                      </c:pt>
                      <c:pt idx="5">
                        <c:v>14.659000000000001</c:v>
                      </c:pt>
                      <c:pt idx="6">
                        <c:v>26.481000000000002</c:v>
                      </c:pt>
                      <c:pt idx="7">
                        <c:v>35.576000000000001</c:v>
                      </c:pt>
                      <c:pt idx="8">
                        <c:v>25.96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9DE6-4468-B4F4-ED3C50C873AA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'9x3_20181012_LODadded'!$R$2:$R$82</c15:sqref>
                        </c15:fullRef>
                        <c15:formulaRef>
                          <c15:sqref>('9x3_20181012_LODadded'!$R$4,'9x3_20181012_LODadded'!$R$7,'9x3_20181012_LODadded'!$R$10,'9x3_20181012_LODadded'!$R$13,'9x3_20181012_LODadded'!$R$16,'9x3_20181012_LODadded'!$R$19,'9x3_20181012_LODadded'!$R$22,'9x3_20181012_LODadded'!$R$25,'9x3_20181012_LODadded'!$R$28)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433.21100000000001</c:v>
                      </c:pt>
                      <c:pt idx="1">
                        <c:v>392.166</c:v>
                      </c:pt>
                      <c:pt idx="2">
                        <c:v>235.96600000000001</c:v>
                      </c:pt>
                      <c:pt idx="3">
                        <c:v>322.37299999999999</c:v>
                      </c:pt>
                      <c:pt idx="4">
                        <c:v>314.17200000000003</c:v>
                      </c:pt>
                      <c:pt idx="5">
                        <c:v>682.17600000000004</c:v>
                      </c:pt>
                      <c:pt idx="6">
                        <c:v>377.62400000000002</c:v>
                      </c:pt>
                      <c:pt idx="7">
                        <c:v>281.08600000000001</c:v>
                      </c:pt>
                      <c:pt idx="8">
                        <c:v>385.20299999999997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9DE6-4468-B4F4-ED3C50C873AA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'9x3_20181012_LODadded'!$S$2:$S$82</c15:sqref>
                        </c15:fullRef>
                        <c15:formulaRef>
                          <c15:sqref>('9x3_20181012_LODadded'!$S$4,'9x3_20181012_LODadded'!$S$7,'9x3_20181012_LODadded'!$S$10,'9x3_20181012_LODadded'!$S$13,'9x3_20181012_LODadded'!$S$16,'9x3_20181012_LODadded'!$S$19,'9x3_20181012_LODadded'!$S$22,'9x3_20181012_LODadded'!$S$25,'9x3_20181012_LODadded'!$S$28)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112</c:v>
                      </c:pt>
                      <c:pt idx="1">
                        <c:v>112</c:v>
                      </c:pt>
                      <c:pt idx="2">
                        <c:v>122</c:v>
                      </c:pt>
                      <c:pt idx="3">
                        <c:v>113</c:v>
                      </c:pt>
                      <c:pt idx="4">
                        <c:v>111</c:v>
                      </c:pt>
                      <c:pt idx="5">
                        <c:v>114</c:v>
                      </c:pt>
                      <c:pt idx="6">
                        <c:v>110</c:v>
                      </c:pt>
                      <c:pt idx="7">
                        <c:v>112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9DE6-4468-B4F4-ED3C50C873AA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'9x3_20181012_LODadded'!$T$2:$T$82</c15:sqref>
                        </c15:fullRef>
                        <c15:formulaRef>
                          <c15:sqref>('9x3_20181012_LODadded'!$T$4,'9x3_20181012_LODadded'!$T$7,'9x3_20181012_LODadded'!$T$10,'9x3_20181012_LODadded'!$T$13,'9x3_20181012_LODadded'!$T$16,'9x3_20181012_LODadded'!$T$19,'9x3_20181012_LODadded'!$T$22,'9x3_20181012_LODadded'!$T$25,'9x3_20181012_LODadded'!$T$28)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9DE6-4468-B4F4-ED3C50C873AA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Top Row LOD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'9x3_20181012_LODadded'!$K$1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'9x3_20181012_LODadded'!$B$2:$E$82</c15:sqref>
                  </c15:fullRef>
                </c:ext>
              </c:extLst>
              <c: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'9x3_20181012_LODadded'!$K$2:$K$82</c15:sqref>
                  </c15:fullRef>
                </c:ext>
              </c:extLst>
              <c:f>('9x3_20181012_LODadded'!$K$2,'9x3_20181012_LODadded'!$K$5,'9x3_20181012_LODadded'!$K$8,'9x3_20181012_LODadded'!$K$11,'9x3_20181012_LODadded'!$K$14,'9x3_20181012_LODadded'!$K$17,'9x3_20181012_LODadded'!$K$20,'9x3_20181012_LODadded'!$K$23,'9x3_20181012_LODadded'!$K$26)</c:f>
              <c:numCache>
                <c:formatCode>General</c:formatCode>
                <c:ptCount val="9"/>
                <c:pt idx="0">
                  <c:v>104.405</c:v>
                </c:pt>
                <c:pt idx="1">
                  <c:v>72.799000000000007</c:v>
                </c:pt>
                <c:pt idx="2">
                  <c:v>135.93299999999999</c:v>
                </c:pt>
                <c:pt idx="3">
                  <c:v>55.252000000000002</c:v>
                </c:pt>
                <c:pt idx="4">
                  <c:v>55.427</c:v>
                </c:pt>
                <c:pt idx="5">
                  <c:v>50.162999999999997</c:v>
                </c:pt>
                <c:pt idx="6">
                  <c:v>87.138000000000005</c:v>
                </c:pt>
                <c:pt idx="7">
                  <c:v>75.748000000000005</c:v>
                </c:pt>
                <c:pt idx="8">
                  <c:v>88.984999999999999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5-F836-420F-8742-B770E81E61FA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'9x3_20181012_LODadded'!$F$2:$F$82</c15:sqref>
                        </c15:fullRef>
                        <c15:formulaRef>
                          <c15:sqref>('9x3_20181012_LODadded'!$F$2,'9x3_20181012_LODadded'!$F$5,'9x3_20181012_LODadded'!$F$8,'9x3_20181012_LODadded'!$F$11,'9x3_20181012_LODadded'!$F$14,'9x3_20181012_LODadded'!$F$17,'9x3_20181012_LODadded'!$F$20,'9x3_20181012_LODadded'!$F$23,'9x3_20181012_LODadded'!$F$26)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34.411000000000001</c:v>
                      </c:pt>
                      <c:pt idx="1">
                        <c:v>21.742000000000001</c:v>
                      </c:pt>
                      <c:pt idx="2">
                        <c:v>24.122</c:v>
                      </c:pt>
                      <c:pt idx="3">
                        <c:v>13.162000000000001</c:v>
                      </c:pt>
                      <c:pt idx="4">
                        <c:v>11.962</c:v>
                      </c:pt>
                      <c:pt idx="5">
                        <c:v>8.2509999999999994</c:v>
                      </c:pt>
                      <c:pt idx="6">
                        <c:v>9.2929999999999993</c:v>
                      </c:pt>
                      <c:pt idx="7">
                        <c:v>9.5579999999999998</c:v>
                      </c:pt>
                      <c:pt idx="8">
                        <c:v>8.0470000000000006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F836-420F-8742-B770E81E61FA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'9x3_20181012_LODadded'!$G$2:$G$82</c15:sqref>
                        </c15:fullRef>
                        <c15:formulaRef>
                          <c15:sqref>('9x3_20181012_LODadded'!$G$2,'9x3_20181012_LODadded'!$G$5,'9x3_20181012_LODadded'!$G$8,'9x3_20181012_LODadded'!$G$11,'9x3_20181012_LODadded'!$G$14,'9x3_20181012_LODadded'!$G$17,'9x3_20181012_LODadded'!$G$20,'9x3_20181012_LODadded'!$G$23,'9x3_20181012_LODadded'!$G$26)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3.0790000000000002</c:v>
                      </c:pt>
                      <c:pt idx="1">
                        <c:v>2.6019999999999999</c:v>
                      </c:pt>
                      <c:pt idx="2">
                        <c:v>2.0299999999999998</c:v>
                      </c:pt>
                      <c:pt idx="3">
                        <c:v>2.09</c:v>
                      </c:pt>
                      <c:pt idx="4">
                        <c:v>2.2429999999999999</c:v>
                      </c:pt>
                      <c:pt idx="5">
                        <c:v>1.42</c:v>
                      </c:pt>
                      <c:pt idx="6">
                        <c:v>1.3660000000000001</c:v>
                      </c:pt>
                      <c:pt idx="7">
                        <c:v>1.66</c:v>
                      </c:pt>
                      <c:pt idx="8">
                        <c:v>1.2290000000000001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F836-420F-8742-B770E81E61FA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'9x3_20181012_LODadded'!$H$2:$H$82</c15:sqref>
                        </c15:fullRef>
                        <c15:formulaRef>
                          <c15:sqref>('9x3_20181012_LODadded'!$H$2,'9x3_20181012_LODadded'!$H$5,'9x3_20181012_LODadded'!$H$8,'9x3_20181012_LODadded'!$H$11,'9x3_20181012_LODadded'!$H$14,'9x3_20181012_LODadded'!$H$17,'9x3_20181012_LODadded'!$H$20,'9x3_20181012_LODadded'!$H$23,'9x3_20181012_LODadded'!$H$26)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F836-420F-8742-B770E81E61FA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'9x3_20181012_LODadded'!$I$2:$I$82</c15:sqref>
                        </c15:fullRef>
                        <c15:formulaRef>
                          <c15:sqref>('9x3_20181012_LODadded'!$I$2,'9x3_20181012_LODadded'!$I$5,'9x3_20181012_LODadded'!$I$8,'9x3_20181012_LODadded'!$I$11,'9x3_20181012_LODadded'!$I$14,'9x3_20181012_LODadded'!$I$17,'9x3_20181012_LODadded'!$I$20,'9x3_20181012_LODadded'!$I$23,'9x3_20181012_LODadded'!$I$26)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86.724000000000004</c:v>
                      </c:pt>
                      <c:pt idx="1">
                        <c:v>131.102</c:v>
                      </c:pt>
                      <c:pt idx="2">
                        <c:v>56.92</c:v>
                      </c:pt>
                      <c:pt idx="3">
                        <c:v>121.61799999999999</c:v>
                      </c:pt>
                      <c:pt idx="4">
                        <c:v>132.58199999999999</c:v>
                      </c:pt>
                      <c:pt idx="5">
                        <c:v>80.947000000000003</c:v>
                      </c:pt>
                      <c:pt idx="6">
                        <c:v>43.951000000000001</c:v>
                      </c:pt>
                      <c:pt idx="7">
                        <c:v>68.492999999999995</c:v>
                      </c:pt>
                      <c:pt idx="8">
                        <c:v>42.298000000000002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F836-420F-8742-B770E81E61FA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'9x3_20181012_LODadded'!$J$2:$J$82</c15:sqref>
                        </c15:fullRef>
                        <c15:formulaRef>
                          <c15:sqref>('9x3_20181012_LODadded'!$J$2,'9x3_20181012_LODadded'!$J$5,'9x3_20181012_LODadded'!$J$8,'9x3_20181012_LODadded'!$J$11,'9x3_20181012_LODadded'!$J$14,'9x3_20181012_LODadded'!$J$17,'9x3_20181012_LODadded'!$J$20,'9x3_20181012_LODadded'!$J$23,'9x3_20181012_LODadded'!$J$26)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9.5779999999999994</c:v>
                      </c:pt>
                      <c:pt idx="1">
                        <c:v>13.736000000000001</c:v>
                      </c:pt>
                      <c:pt idx="2">
                        <c:v>7.3570000000000002</c:v>
                      </c:pt>
                      <c:pt idx="3">
                        <c:v>18.099</c:v>
                      </c:pt>
                      <c:pt idx="4">
                        <c:v>18.042000000000002</c:v>
                      </c:pt>
                      <c:pt idx="5">
                        <c:v>19.934999999999999</c:v>
                      </c:pt>
                      <c:pt idx="6">
                        <c:v>11.476000000000001</c:v>
                      </c:pt>
                      <c:pt idx="7">
                        <c:v>13.202</c:v>
                      </c:pt>
                      <c:pt idx="8">
                        <c:v>11.238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F836-420F-8742-B770E81E61FA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'9x3_20181012_LODadded'!$L$2:$L$82</c15:sqref>
                        </c15:fullRef>
                        <c15:formulaRef>
                          <c15:sqref>('9x3_20181012_LODadded'!$L$2,'9x3_20181012_LODadded'!$L$5,'9x3_20181012_LODadded'!$L$8,'9x3_20181012_LODadded'!$L$11,'9x3_20181012_LODadded'!$L$14,'9x3_20181012_LODadded'!$L$17,'9x3_20181012_LODadded'!$L$20,'9x3_20181012_LODadded'!$L$23,'9x3_20181012_LODadded'!$L$26)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146.791</c:v>
                      </c:pt>
                      <c:pt idx="1">
                        <c:v>213.30199999999999</c:v>
                      </c:pt>
                      <c:pt idx="2">
                        <c:v>129.453</c:v>
                      </c:pt>
                      <c:pt idx="3">
                        <c:v>199.351</c:v>
                      </c:pt>
                      <c:pt idx="4">
                        <c:v>211.84899999999999</c:v>
                      </c:pt>
                      <c:pt idx="5">
                        <c:v>155.613</c:v>
                      </c:pt>
                      <c:pt idx="6">
                        <c:v>110.818</c:v>
                      </c:pt>
                      <c:pt idx="7">
                        <c:v>139.227</c:v>
                      </c:pt>
                      <c:pt idx="8">
                        <c:v>102.831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F836-420F-8742-B770E81E61FA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'9x3_20181012_LODadded'!$M$2:$M$82</c15:sqref>
                        </c15:fullRef>
                        <c15:formulaRef>
                          <c15:sqref>('9x3_20181012_LODadded'!$M$2,'9x3_20181012_LODadded'!$M$5,'9x3_20181012_LODadded'!$M$8,'9x3_20181012_LODadded'!$M$11,'9x3_20181012_LODadded'!$M$14,'9x3_20181012_LODadded'!$M$17,'9x3_20181012_LODadded'!$M$20,'9x3_20181012_LODadded'!$M$23,'9x3_20181012_LODadded'!$M$26)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16.212</c:v>
                      </c:pt>
                      <c:pt idx="1">
                        <c:v>22.349</c:v>
                      </c:pt>
                      <c:pt idx="2">
                        <c:v>16.731000000000002</c:v>
                      </c:pt>
                      <c:pt idx="3">
                        <c:v>29.667000000000002</c:v>
                      </c:pt>
                      <c:pt idx="4">
                        <c:v>28.827999999999999</c:v>
                      </c:pt>
                      <c:pt idx="5">
                        <c:v>38.323999999999998</c:v>
                      </c:pt>
                      <c:pt idx="6">
                        <c:v>28.936</c:v>
                      </c:pt>
                      <c:pt idx="7">
                        <c:v>26.835000000000001</c:v>
                      </c:pt>
                      <c:pt idx="8">
                        <c:v>27.32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F836-420F-8742-B770E81E61FA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'9x3_20181012_LODadded'!$N$2:$N$82</c15:sqref>
                        </c15:fullRef>
                        <c15:formulaRef>
                          <c15:sqref>('9x3_20181012_LODadded'!$N$2,'9x3_20181012_LODadded'!$N$5,'9x3_20181012_LODadded'!$N$8,'9x3_20181012_LODadded'!$N$11,'9x3_20181012_LODadded'!$N$14,'9x3_20181012_LODadded'!$N$17,'9x3_20181012_LODadded'!$N$20,'9x3_20181012_LODadded'!$N$23,'9x3_20181012_LODadded'!$N$26)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308.41300000000001</c:v>
                      </c:pt>
                      <c:pt idx="1">
                        <c:v>223.72399999999999</c:v>
                      </c:pt>
                      <c:pt idx="2">
                        <c:v>298.84500000000003</c:v>
                      </c:pt>
                      <c:pt idx="3">
                        <c:v>168.53800000000001</c:v>
                      </c:pt>
                      <c:pt idx="4">
                        <c:v>173.441</c:v>
                      </c:pt>
                      <c:pt idx="5">
                        <c:v>130.46700000000001</c:v>
                      </c:pt>
                      <c:pt idx="6">
                        <c:v>172.797</c:v>
                      </c:pt>
                      <c:pt idx="7">
                        <c:v>186.32400000000001</c:v>
                      </c:pt>
                      <c:pt idx="8">
                        <c:v>183.01300000000001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F836-420F-8742-B770E81E61FA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'9x3_20181012_LODadded'!$O$2:$O$82</c15:sqref>
                        </c15:fullRef>
                        <c15:formulaRef>
                          <c15:sqref>('9x3_20181012_LODadded'!$O$2,'9x3_20181012_LODadded'!$O$5,'9x3_20181012_LODadded'!$O$8,'9x3_20181012_LODadded'!$O$11,'9x3_20181012_LODadded'!$O$14,'9x3_20181012_LODadded'!$O$17,'9x3_20181012_LODadded'!$O$20,'9x3_20181012_LODadded'!$O$23,'9x3_20181012_LODadded'!$O$26)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112</c:v>
                      </c:pt>
                      <c:pt idx="2">
                        <c:v>111</c:v>
                      </c:pt>
                      <c:pt idx="3">
                        <c:v>110</c:v>
                      </c:pt>
                      <c:pt idx="4">
                        <c:v>111</c:v>
                      </c:pt>
                      <c:pt idx="5">
                        <c:v>111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111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F836-420F-8742-B770E81E61FA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'9x3_20181012_LODadded'!$P$2:$P$82</c15:sqref>
                        </c15:fullRef>
                        <c15:formulaRef>
                          <c15:sqref>('9x3_20181012_LODadded'!$P$2,'9x3_20181012_LODadded'!$P$5,'9x3_20181012_LODadded'!$P$8,'9x3_20181012_LODadded'!$P$11,'9x3_20181012_LODadded'!$P$14,'9x3_20181012_LODadded'!$P$17,'9x3_20181012_LODadded'!$P$20,'9x3_20181012_LODadded'!$P$23,'9x3_20181012_LODadded'!$P$26)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192.72399999999999</c:v>
                      </c:pt>
                      <c:pt idx="1">
                        <c:v>234.50200000000001</c:v>
                      </c:pt>
                      <c:pt idx="2">
                        <c:v>179.52</c:v>
                      </c:pt>
                      <c:pt idx="3">
                        <c:v>226.55099999999999</c:v>
                      </c:pt>
                      <c:pt idx="4">
                        <c:v>240.11600000000001</c:v>
                      </c:pt>
                      <c:pt idx="5">
                        <c:v>207.947</c:v>
                      </c:pt>
                      <c:pt idx="6">
                        <c:v>138.55099999999999</c:v>
                      </c:pt>
                      <c:pt idx="7">
                        <c:v>190.893</c:v>
                      </c:pt>
                      <c:pt idx="8">
                        <c:v>138.76400000000001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F836-420F-8742-B770E81E61FA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'9x3_20181012_LODadded'!$Q$2:$Q$82</c15:sqref>
                        </c15:fullRef>
                        <c15:formulaRef>
                          <c15:sqref>('9x3_20181012_LODadded'!$Q$2,'9x3_20181012_LODadded'!$Q$5,'9x3_20181012_LODadded'!$Q$8,'9x3_20181012_LODadded'!$Q$11,'9x3_20181012_LODadded'!$Q$14,'9x3_20181012_LODadded'!$Q$17,'9x3_20181012_LODadded'!$Q$20,'9x3_20181012_LODadded'!$Q$23,'9x3_20181012_LODadded'!$Q$26)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21.285</c:v>
                      </c:pt>
                      <c:pt idx="1">
                        <c:v>24.57</c:v>
                      </c:pt>
                      <c:pt idx="2">
                        <c:v>23.202000000000002</c:v>
                      </c:pt>
                      <c:pt idx="3">
                        <c:v>33.715000000000003</c:v>
                      </c:pt>
                      <c:pt idx="4">
                        <c:v>32.674999999999997</c:v>
                      </c:pt>
                      <c:pt idx="5">
                        <c:v>51.212000000000003</c:v>
                      </c:pt>
                      <c:pt idx="6">
                        <c:v>36.177</c:v>
                      </c:pt>
                      <c:pt idx="7">
                        <c:v>36.792999999999999</c:v>
                      </c:pt>
                      <c:pt idx="8">
                        <c:v>36.866999999999997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F836-420F-8742-B770E81E61FA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'9x3_20181012_LODadded'!$R$2:$R$82</c15:sqref>
                        </c15:fullRef>
                        <c15:formulaRef>
                          <c15:sqref>('9x3_20181012_LODadded'!$R$2,'9x3_20181012_LODadded'!$R$5,'9x3_20181012_LODadded'!$R$8,'9x3_20181012_LODadded'!$R$11,'9x3_20181012_LODadded'!$R$14,'9x3_20181012_LODadded'!$R$17,'9x3_20181012_LODadded'!$R$20,'9x3_20181012_LODadded'!$R$23,'9x3_20181012_LODadded'!$R$26)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469.81299999999999</c:v>
                      </c:pt>
                      <c:pt idx="1">
                        <c:v>406.99700000000001</c:v>
                      </c:pt>
                      <c:pt idx="2">
                        <c:v>431</c:v>
                      </c:pt>
                      <c:pt idx="3">
                        <c:v>296.60700000000003</c:v>
                      </c:pt>
                      <c:pt idx="4">
                        <c:v>306.04599999999999</c:v>
                      </c:pt>
                      <c:pt idx="5">
                        <c:v>195.26599999999999</c:v>
                      </c:pt>
                      <c:pt idx="6">
                        <c:v>276.41800000000001</c:v>
                      </c:pt>
                      <c:pt idx="7">
                        <c:v>271.78699999999998</c:v>
                      </c:pt>
                      <c:pt idx="8">
                        <c:v>271.24299999999999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F836-420F-8742-B770E81E61FA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'9x3_20181012_LODadded'!$S$2:$S$82</c15:sqref>
                        </c15:fullRef>
                        <c15:formulaRef>
                          <c15:sqref>('9x3_20181012_LODadded'!$S$2,'9x3_20181012_LODadded'!$S$5,'9x3_20181012_LODadded'!$S$8,'9x3_20181012_LODadded'!$S$11,'9x3_20181012_LODadded'!$S$14,'9x3_20181012_LODadded'!$S$17,'9x3_20181012_LODadded'!$S$20,'9x3_20181012_LODadded'!$S$23,'9x3_20181012_LODadded'!$S$26)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110</c:v>
                      </c:pt>
                      <c:pt idx="1">
                        <c:v>111</c:v>
                      </c:pt>
                      <c:pt idx="2">
                        <c:v>110</c:v>
                      </c:pt>
                      <c:pt idx="3">
                        <c:v>111</c:v>
                      </c:pt>
                      <c:pt idx="4">
                        <c:v>113</c:v>
                      </c:pt>
                      <c:pt idx="5">
                        <c:v>112</c:v>
                      </c:pt>
                      <c:pt idx="6">
                        <c:v>111</c:v>
                      </c:pt>
                      <c:pt idx="7">
                        <c:v>111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F836-420F-8742-B770E81E61FA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'9x3_20181012_LODadded'!$T$2:$T$82</c15:sqref>
                        </c15:fullRef>
                        <c15:formulaRef>
                          <c15:sqref>('9x3_20181012_LODadded'!$T$2,'9x3_20181012_LODadded'!$T$5,'9x3_20181012_LODadded'!$T$8,'9x3_20181012_LODadded'!$T$11,'9x3_20181012_LODadded'!$T$14,'9x3_20181012_LODadded'!$T$17,'9x3_20181012_LODadded'!$T$20,'9x3_20181012_LODadded'!$T$23,'9x3_20181012_LODadded'!$T$26)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F836-420F-8742-B770E81E61FA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nM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Middle Row LOD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'9x3_20181012_LODadded'!$K$1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'9x3_20181012_LODadded'!$B$2:$E$82</c15:sqref>
                  </c15:fullRef>
                </c:ext>
              </c:extLst>
              <c: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'9x3_20181012_LODadded'!$K$2:$K$82</c15:sqref>
                  </c15:fullRef>
                </c:ext>
              </c:extLst>
              <c:f>('9x3_20181012_LODadded'!$K$3,'9x3_20181012_LODadded'!$K$6,'9x3_20181012_LODadded'!$K$9,'9x3_20181012_LODadded'!$K$12,'9x3_20181012_LODadded'!$K$15,'9x3_20181012_LODadded'!$K$18,'9x3_20181012_LODadded'!$K$21,'9x3_20181012_LODadded'!$K$24,'9x3_20181012_LODadded'!$K$27)</c:f>
              <c:numCache>
                <c:formatCode>General</c:formatCode>
                <c:ptCount val="9"/>
                <c:pt idx="0">
                  <c:v>81.241</c:v>
                </c:pt>
                <c:pt idx="1">
                  <c:v>75.828000000000003</c:v>
                </c:pt>
                <c:pt idx="2">
                  <c:v>65.876999999999995</c:v>
                </c:pt>
                <c:pt idx="3">
                  <c:v>149.316</c:v>
                </c:pt>
                <c:pt idx="4">
                  <c:v>42.442999999999998</c:v>
                </c:pt>
                <c:pt idx="5">
                  <c:v>68.227000000000004</c:v>
                </c:pt>
                <c:pt idx="6">
                  <c:v>53.52</c:v>
                </c:pt>
                <c:pt idx="7">
                  <c:v>86.945999999999998</c:v>
                </c:pt>
                <c:pt idx="8">
                  <c:v>128.35300000000001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FB44-4F7F-8497-D930BB60B7D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'9x3_20181012_LODadded'!$F$2:$F$82</c15:sqref>
                        </c15:fullRef>
                        <c15:formulaRef>
                          <c15:sqref>('9x3_20181012_LODadded'!$F$3,'9x3_20181012_LODadded'!$F$6,'9x3_20181012_LODadded'!$F$9,'9x3_20181012_LODadded'!$F$12,'9x3_20181012_LODadded'!$F$15,'9x3_20181012_LODadded'!$F$18,'9x3_20181012_LODadded'!$F$21,'9x3_20181012_LODadded'!$F$24,'9x3_20181012_LODadded'!$F$27)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27.58</c:v>
                      </c:pt>
                      <c:pt idx="1">
                        <c:v>25.452999999999999</c:v>
                      </c:pt>
                      <c:pt idx="2">
                        <c:v>18.218</c:v>
                      </c:pt>
                      <c:pt idx="3">
                        <c:v>16.893000000000001</c:v>
                      </c:pt>
                      <c:pt idx="4">
                        <c:v>13.84</c:v>
                      </c:pt>
                      <c:pt idx="5">
                        <c:v>9.1620000000000008</c:v>
                      </c:pt>
                      <c:pt idx="6">
                        <c:v>9.4130000000000003</c:v>
                      </c:pt>
                      <c:pt idx="7">
                        <c:v>10.151</c:v>
                      </c:pt>
                      <c:pt idx="8">
                        <c:v>8.7270000000000003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FB44-4F7F-8497-D930BB60B7DD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'9x3_20181012_LODadded'!$G$2:$G$82</c15:sqref>
                        </c15:fullRef>
                        <c15:formulaRef>
                          <c15:sqref>('9x3_20181012_LODadded'!$G$3,'9x3_20181012_LODadded'!$G$6,'9x3_20181012_LODadded'!$G$9,'9x3_20181012_LODadded'!$G$12,'9x3_20181012_LODadded'!$G$15,'9x3_20181012_LODadded'!$G$18,'9x3_20181012_LODadded'!$G$21,'9x3_20181012_LODadded'!$G$24,'9x3_20181012_LODadded'!$G$27)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2.609</c:v>
                      </c:pt>
                      <c:pt idx="1">
                        <c:v>3.1960000000000002</c:v>
                      </c:pt>
                      <c:pt idx="2">
                        <c:v>2.3719999999999999</c:v>
                      </c:pt>
                      <c:pt idx="3">
                        <c:v>4.173</c:v>
                      </c:pt>
                      <c:pt idx="4">
                        <c:v>2.069</c:v>
                      </c:pt>
                      <c:pt idx="5">
                        <c:v>1.39</c:v>
                      </c:pt>
                      <c:pt idx="6">
                        <c:v>1.478</c:v>
                      </c:pt>
                      <c:pt idx="7">
                        <c:v>1.4419999999999999</c:v>
                      </c:pt>
                      <c:pt idx="8">
                        <c:v>1.22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FB44-4F7F-8497-D930BB60B7DD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'9x3_20181012_LODadded'!$H$2:$H$82</c15:sqref>
                        </c15:fullRef>
                        <c15:formulaRef>
                          <c15:sqref>('9x3_20181012_LODadded'!$H$3,'9x3_20181012_LODadded'!$H$6,'9x3_20181012_LODadded'!$H$9,'9x3_20181012_LODadded'!$H$12,'9x3_20181012_LODadded'!$H$15,'9x3_20181012_LODadded'!$H$18,'9x3_20181012_LODadded'!$H$21,'9x3_20181012_LODadded'!$H$24,'9x3_20181012_LODadded'!$H$27)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FB44-4F7F-8497-D930BB60B7DD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'9x3_20181012_LODadded'!$I$2:$I$82</c15:sqref>
                        </c15:fullRef>
                        <c15:formulaRef>
                          <c15:sqref>('9x3_20181012_LODadded'!$I$3,'9x3_20181012_LODadded'!$I$6,'9x3_20181012_LODadded'!$I$9,'9x3_20181012_LODadded'!$I$12,'9x3_20181012_LODadded'!$I$15,'9x3_20181012_LODadded'!$I$18,'9x3_20181012_LODadded'!$I$21,'9x3_20181012_LODadded'!$I$24,'9x3_20181012_LODadded'!$I$27)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101.044</c:v>
                      </c:pt>
                      <c:pt idx="1">
                        <c:v>133.74199999999999</c:v>
                      </c:pt>
                      <c:pt idx="2">
                        <c:v>79.147000000000006</c:v>
                      </c:pt>
                      <c:pt idx="3">
                        <c:v>118.97799999999999</c:v>
                      </c:pt>
                      <c:pt idx="4">
                        <c:v>136.08000000000001</c:v>
                      </c:pt>
                      <c:pt idx="5">
                        <c:v>53.390999999999998</c:v>
                      </c:pt>
                      <c:pt idx="6">
                        <c:v>65.453000000000003</c:v>
                      </c:pt>
                      <c:pt idx="7">
                        <c:v>56.058</c:v>
                      </c:pt>
                      <c:pt idx="8">
                        <c:v>31.742000000000001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FB44-4F7F-8497-D930BB60B7DD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'9x3_20181012_LODadded'!$J$2:$J$82</c15:sqref>
                        </c15:fullRef>
                        <c15:formulaRef>
                          <c15:sqref>('9x3_20181012_LODadded'!$J$3,'9x3_20181012_LODadded'!$J$6,'9x3_20181012_LODadded'!$J$9,'9x3_20181012_LODadded'!$J$12,'9x3_20181012_LODadded'!$J$15,'9x3_20181012_LODadded'!$J$18,'9x3_20181012_LODadded'!$J$21,'9x3_20181012_LODadded'!$J$24,'9x3_20181012_LODadded'!$J$27)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12.308999999999999</c:v>
                      </c:pt>
                      <c:pt idx="1">
                        <c:v>13.188000000000001</c:v>
                      </c:pt>
                      <c:pt idx="2">
                        <c:v>15.18</c:v>
                      </c:pt>
                      <c:pt idx="3">
                        <c:v>6.6970000000000001</c:v>
                      </c:pt>
                      <c:pt idx="4">
                        <c:v>23.561</c:v>
                      </c:pt>
                      <c:pt idx="5">
                        <c:v>14.657</c:v>
                      </c:pt>
                      <c:pt idx="6">
                        <c:v>18.684999999999999</c:v>
                      </c:pt>
                      <c:pt idx="7">
                        <c:v>11.500999999999999</c:v>
                      </c:pt>
                      <c:pt idx="8">
                        <c:v>7.7910000000000004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FB44-4F7F-8497-D930BB60B7DD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'9x3_20181012_LODadded'!$L$2:$L$82</c15:sqref>
                        </c15:fullRef>
                        <c15:formulaRef>
                          <c15:sqref>('9x3_20181012_LODadded'!$L$3,'9x3_20181012_LODadded'!$L$6,'9x3_20181012_LODadded'!$L$9,'9x3_20181012_LODadded'!$L$12,'9x3_20181012_LODadded'!$L$15,'9x3_20181012_LODadded'!$L$18,'9x3_20181012_LODadded'!$L$21,'9x3_20181012_LODadded'!$L$24,'9x3_20181012_LODadded'!$L$27)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155.71100000000001</c:v>
                      </c:pt>
                      <c:pt idx="1">
                        <c:v>193.476</c:v>
                      </c:pt>
                      <c:pt idx="2">
                        <c:v>137.68</c:v>
                      </c:pt>
                      <c:pt idx="3">
                        <c:v>182.71100000000001</c:v>
                      </c:pt>
                      <c:pt idx="4">
                        <c:v>197.547</c:v>
                      </c:pt>
                      <c:pt idx="5">
                        <c:v>148.05799999999999</c:v>
                      </c:pt>
                      <c:pt idx="6">
                        <c:v>124.72</c:v>
                      </c:pt>
                      <c:pt idx="7">
                        <c:v>112.191</c:v>
                      </c:pt>
                      <c:pt idx="8">
                        <c:v>108.07599999999999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FB44-4F7F-8497-D930BB60B7DD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'9x3_20181012_LODadded'!$M$2:$M$82</c15:sqref>
                        </c15:fullRef>
                        <c15:formulaRef>
                          <c15:sqref>('9x3_20181012_LODadded'!$M$3,'9x3_20181012_LODadded'!$M$6,'9x3_20181012_LODadded'!$M$9,'9x3_20181012_LODadded'!$M$12,'9x3_20181012_LODadded'!$M$15,'9x3_20181012_LODadded'!$M$18,'9x3_20181012_LODadded'!$M$21,'9x3_20181012_LODadded'!$M$24,'9x3_20181012_LODadded'!$M$27)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18.968</c:v>
                      </c:pt>
                      <c:pt idx="1">
                        <c:v>19.077999999999999</c:v>
                      </c:pt>
                      <c:pt idx="2">
                        <c:v>26.405999999999999</c:v>
                      </c:pt>
                      <c:pt idx="3">
                        <c:v>10.285</c:v>
                      </c:pt>
                      <c:pt idx="4">
                        <c:v>34.204000000000001</c:v>
                      </c:pt>
                      <c:pt idx="5">
                        <c:v>40.645000000000003</c:v>
                      </c:pt>
                      <c:pt idx="6">
                        <c:v>35.603000000000002</c:v>
                      </c:pt>
                      <c:pt idx="7">
                        <c:v>23.018000000000001</c:v>
                      </c:pt>
                      <c:pt idx="8">
                        <c:v>26.527000000000001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FB44-4F7F-8497-D930BB60B7DD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'9x3_20181012_LODadded'!$N$2:$N$82</c15:sqref>
                        </c15:fullRef>
                        <c15:formulaRef>
                          <c15:sqref>('9x3_20181012_LODadded'!$N$3,'9x3_20181012_LODadded'!$N$6,'9x3_20181012_LODadded'!$N$9,'9x3_20181012_LODadded'!$N$12,'9x3_20181012_LODadded'!$N$15,'9x3_20181012_LODadded'!$N$18,'9x3_20181012_LODadded'!$N$21,'9x3_20181012_LODadded'!$N$24,'9x3_20181012_LODadded'!$N$27)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263.59699999999998</c:v>
                      </c:pt>
                      <c:pt idx="1">
                        <c:v>262.08499999999998</c:v>
                      </c:pt>
                      <c:pt idx="2">
                        <c:v>189.34899999999999</c:v>
                      </c:pt>
                      <c:pt idx="3">
                        <c:v>486.15600000000001</c:v>
                      </c:pt>
                      <c:pt idx="4">
                        <c:v>146.184</c:v>
                      </c:pt>
                      <c:pt idx="5">
                        <c:v>123.017</c:v>
                      </c:pt>
                      <c:pt idx="6">
                        <c:v>140.43700000000001</c:v>
                      </c:pt>
                      <c:pt idx="7">
                        <c:v>217.21899999999999</c:v>
                      </c:pt>
                      <c:pt idx="8">
                        <c:v>188.489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FB44-4F7F-8497-D930BB60B7DD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'9x3_20181012_LODadded'!$O$2:$O$82</c15:sqref>
                        </c15:fullRef>
                        <c15:formulaRef>
                          <c15:sqref>('9x3_20181012_LODadded'!$O$3,'9x3_20181012_LODadded'!$O$6,'9x3_20181012_LODadded'!$O$9,'9x3_20181012_LODadded'!$O$12,'9x3_20181012_LODadded'!$O$15,'9x3_20181012_LODadded'!$O$18,'9x3_20181012_LODadded'!$O$21,'9x3_20181012_LODadded'!$O$24,'9x3_20181012_LODadded'!$O$27)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116</c:v>
                      </c:pt>
                      <c:pt idx="1">
                        <c:v>109</c:v>
                      </c:pt>
                      <c:pt idx="2">
                        <c:v>111</c:v>
                      </c:pt>
                      <c:pt idx="3">
                        <c:v>115</c:v>
                      </c:pt>
                      <c:pt idx="4">
                        <c:v>112</c:v>
                      </c:pt>
                      <c:pt idx="5">
                        <c:v>99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FB44-4F7F-8497-D930BB60B7DD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'9x3_20181012_LODadded'!$P$2:$P$82</c15:sqref>
                        </c15:fullRef>
                        <c15:formulaRef>
                          <c15:sqref>('9x3_20181012_LODadded'!$P$3,'9x3_20181012_LODadded'!$P$6,'9x3_20181012_LODadded'!$P$9,'9x3_20181012_LODadded'!$P$12,'9x3_20181012_LODadded'!$P$15,'9x3_20181012_LODadded'!$P$18,'9x3_20181012_LODadded'!$P$21,'9x3_20181012_LODadded'!$P$24,'9x3_20181012_LODadded'!$P$27)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203.77799999999999</c:v>
                      </c:pt>
                      <c:pt idx="1">
                        <c:v>228.27600000000001</c:v>
                      </c:pt>
                      <c:pt idx="2">
                        <c:v>189.81299999999999</c:v>
                      </c:pt>
                      <c:pt idx="3">
                        <c:v>231.64400000000001</c:v>
                      </c:pt>
                      <c:pt idx="4">
                        <c:v>238.28</c:v>
                      </c:pt>
                      <c:pt idx="5">
                        <c:v>204.32400000000001</c:v>
                      </c:pt>
                      <c:pt idx="6">
                        <c:v>167.18700000000001</c:v>
                      </c:pt>
                      <c:pt idx="7">
                        <c:v>188.124</c:v>
                      </c:pt>
                      <c:pt idx="8">
                        <c:v>149.476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FB44-4F7F-8497-D930BB60B7DD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'9x3_20181012_LODadded'!$Q$2:$Q$82</c15:sqref>
                        </c15:fullRef>
                        <c15:formulaRef>
                          <c15:sqref>('9x3_20181012_LODadded'!$Q$3,'9x3_20181012_LODadded'!$Q$6,'9x3_20181012_LODadded'!$Q$9,'9x3_20181012_LODadded'!$Q$12,'9x3_20181012_LODadded'!$Q$15,'9x3_20181012_LODadded'!$Q$18,'9x3_20181012_LODadded'!$Q$21,'9x3_20181012_LODadded'!$Q$24,'9x3_20181012_LODadded'!$Q$27)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24.824000000000002</c:v>
                      </c:pt>
                      <c:pt idx="1">
                        <c:v>22.509</c:v>
                      </c:pt>
                      <c:pt idx="2">
                        <c:v>36.405000000000001</c:v>
                      </c:pt>
                      <c:pt idx="3">
                        <c:v>13.039</c:v>
                      </c:pt>
                      <c:pt idx="4">
                        <c:v>41.256</c:v>
                      </c:pt>
                      <c:pt idx="5">
                        <c:v>56.091000000000001</c:v>
                      </c:pt>
                      <c:pt idx="6">
                        <c:v>47.725999999999999</c:v>
                      </c:pt>
                      <c:pt idx="7">
                        <c:v>38.597000000000001</c:v>
                      </c:pt>
                      <c:pt idx="8">
                        <c:v>36.688000000000002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FB44-4F7F-8497-D930BB60B7DD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'9x3_20181012_LODadded'!$R$2:$R$82</c15:sqref>
                        </c15:fullRef>
                        <c15:formulaRef>
                          <c15:sqref>('9x3_20181012_LODadded'!$R$3,'9x3_20181012_LODadded'!$R$6,'9x3_20181012_LODadded'!$R$9,'9x3_20181012_LODadded'!$R$12,'9x3_20181012_LODadded'!$R$15,'9x3_20181012_LODadded'!$R$18,'9x3_20181012_LODadded'!$R$21,'9x3_20181012_LODadded'!$R$24,'9x3_20181012_LODadded'!$R$27)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402.84</c:v>
                      </c:pt>
                      <c:pt idx="1">
                        <c:v>444.26100000000002</c:v>
                      </c:pt>
                      <c:pt idx="2">
                        <c:v>274.68599999999998</c:v>
                      </c:pt>
                      <c:pt idx="3">
                        <c:v>766.91800000000001</c:v>
                      </c:pt>
                      <c:pt idx="4">
                        <c:v>242.38800000000001</c:v>
                      </c:pt>
                      <c:pt idx="5">
                        <c:v>178.28200000000001</c:v>
                      </c:pt>
                      <c:pt idx="6">
                        <c:v>209.529</c:v>
                      </c:pt>
                      <c:pt idx="7">
                        <c:v>259.08499999999998</c:v>
                      </c:pt>
                      <c:pt idx="8">
                        <c:v>272.56799999999998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FB44-4F7F-8497-D930BB60B7DD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'9x3_20181012_LODadded'!$S$2:$S$82</c15:sqref>
                        </c15:fullRef>
                        <c15:formulaRef>
                          <c15:sqref>('9x3_20181012_LODadded'!$S$3,'9x3_20181012_LODadded'!$S$6,'9x3_20181012_LODadded'!$S$9,'9x3_20181012_LODadded'!$S$12,'9x3_20181012_LODadded'!$S$15,'9x3_20181012_LODadded'!$S$18,'9x3_20181012_LODadded'!$S$21,'9x3_20181012_LODadded'!$S$24,'9x3_20181012_LODadded'!$S$27)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109</c:v>
                      </c:pt>
                      <c:pt idx="3">
                        <c:v>114</c:v>
                      </c:pt>
                      <c:pt idx="4">
                        <c:v>110</c:v>
                      </c:pt>
                      <c:pt idx="5">
                        <c:v>108</c:v>
                      </c:pt>
                      <c:pt idx="6">
                        <c:v>111</c:v>
                      </c:pt>
                      <c:pt idx="7">
                        <c:v>96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FB44-4F7F-8497-D930BB60B7DD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'9x3_20181012_LODadded'!$T$2:$T$82</c15:sqref>
                        </c15:fullRef>
                        <c15:formulaRef>
                          <c15:sqref>('9x3_20181012_LODadded'!$T$3,'9x3_20181012_LODadded'!$T$6,'9x3_20181012_LODadded'!$T$9,'9x3_20181012_LODadded'!$T$12,'9x3_20181012_LODadded'!$T$15,'9x3_20181012_LODadded'!$T$18,'9x3_20181012_LODadded'!$T$21,'9x3_20181012_LODadded'!$T$24,'9x3_20181012_LODadded'!$T$27)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FB44-4F7F-8497-D930BB60B7DD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nM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Bottom Row LOD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5"/>
          <c:order val="5"/>
          <c:tx>
            <c:strRef>
              <c:f>'9x3_20181012_LODadded'!$K$1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'9x3_20181012_LODadded'!$B$2:$E$82</c15:sqref>
                  </c15:fullRef>
                </c:ext>
              </c:extLst>
              <c: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'9x3_20181012_LODadded'!$K$2:$K$82</c15:sqref>
                  </c15:fullRef>
                </c:ext>
              </c:extLst>
              <c:f>('9x3_20181012_LODadded'!$K$4,'9x3_20181012_LODadded'!$K$7,'9x3_20181012_LODadded'!$K$10,'9x3_20181012_LODadded'!$K$13,'9x3_20181012_LODadded'!$K$16,'9x3_20181012_LODadded'!$K$19,'9x3_20181012_LODadded'!$K$22,'9x3_20181012_LODadded'!$K$25,'9x3_20181012_LODadded'!$K$28)</c:f>
              <c:numCache>
                <c:formatCode>General</c:formatCode>
                <c:ptCount val="9"/>
                <c:pt idx="0">
                  <c:v>108.44799999999999</c:v>
                </c:pt>
                <c:pt idx="1">
                  <c:v>80.06</c:v>
                </c:pt>
                <c:pt idx="2">
                  <c:v>63.651000000000003</c:v>
                </c:pt>
                <c:pt idx="3">
                  <c:v>87.709000000000003</c:v>
                </c:pt>
                <c:pt idx="4">
                  <c:v>63.539000000000001</c:v>
                </c:pt>
                <c:pt idx="5">
                  <c:v>158.398</c:v>
                </c:pt>
                <c:pt idx="6">
                  <c:v>143.57599999999999</c:v>
                </c:pt>
                <c:pt idx="7">
                  <c:v>80.619</c:v>
                </c:pt>
                <c:pt idx="8">
                  <c:v>121.02200000000001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C046-4D5C-BF83-A2DFD45B0338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'9x3_20181012_LODadded'!$F$2:$F$82</c15:sqref>
                        </c15:fullRef>
                        <c15:formulaRef>
                          <c15:sqref>('9x3_20181012_LODadded'!$F$4,'9x3_20181012_LODadded'!$F$7,'9x3_20181012_LODadded'!$F$10,'9x3_20181012_LODadded'!$F$13,'9x3_20181012_LODadded'!$F$16,'9x3_20181012_LODadded'!$F$19,'9x3_20181012_LODadded'!$F$22,'9x3_20181012_LODadded'!$F$25,'9x3_20181012_LODadded'!$F$28)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28.047000000000001</c:v>
                      </c:pt>
                      <c:pt idx="1">
                        <c:v>26.789000000000001</c:v>
                      </c:pt>
                      <c:pt idx="2">
                        <c:v>19.151</c:v>
                      </c:pt>
                      <c:pt idx="3">
                        <c:v>14.98</c:v>
                      </c:pt>
                      <c:pt idx="4">
                        <c:v>12.329000000000001</c:v>
                      </c:pt>
                      <c:pt idx="5">
                        <c:v>9.359</c:v>
                      </c:pt>
                      <c:pt idx="6">
                        <c:v>9.3179999999999996</c:v>
                      </c:pt>
                      <c:pt idx="7">
                        <c:v>9.0180000000000007</c:v>
                      </c:pt>
                      <c:pt idx="8">
                        <c:v>7.8819999999999997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046-4D5C-BF83-A2DFD45B0338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'9x3_20181012_LODadded'!$G$2:$G$82</c15:sqref>
                        </c15:fullRef>
                        <c15:formulaRef>
                          <c15:sqref>('9x3_20181012_LODadded'!$G$4,'9x3_20181012_LODadded'!$G$7,'9x3_20181012_LODadded'!$G$10,'9x3_20181012_LODadded'!$G$13,'9x3_20181012_LODadded'!$G$16,'9x3_20181012_LODadded'!$G$19,'9x3_20181012_LODadded'!$G$22,'9x3_20181012_LODadded'!$G$25,'9x3_20181012_LODadded'!$G$28)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2.7360000000000002</c:v>
                      </c:pt>
                      <c:pt idx="1">
                        <c:v>3.0310000000000001</c:v>
                      </c:pt>
                      <c:pt idx="2">
                        <c:v>1.637</c:v>
                      </c:pt>
                      <c:pt idx="3">
                        <c:v>2.4</c:v>
                      </c:pt>
                      <c:pt idx="4">
                        <c:v>2.2610000000000001</c:v>
                      </c:pt>
                      <c:pt idx="5">
                        <c:v>2.6989999999999998</c:v>
                      </c:pt>
                      <c:pt idx="6">
                        <c:v>1.6819999999999999</c:v>
                      </c:pt>
                      <c:pt idx="7">
                        <c:v>1.2509999999999999</c:v>
                      </c:pt>
                      <c:pt idx="8">
                        <c:v>1.383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046-4D5C-BF83-A2DFD45B0338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'9x3_20181012_LODadded'!$H$2:$H$82</c15:sqref>
                        </c15:fullRef>
                        <c15:formulaRef>
                          <c15:sqref>('9x3_20181012_LODadded'!$H$4,'9x3_20181012_LODadded'!$H$7,'9x3_20181012_LODadded'!$H$10,'9x3_20181012_LODadded'!$H$13,'9x3_20181012_LODadded'!$H$16,'9x3_20181012_LODadded'!$H$19,'9x3_20181012_LODadded'!$H$22,'9x3_20181012_LODadded'!$H$25,'9x3_20181012_LODadded'!$H$28)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046-4D5C-BF83-A2DFD45B0338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'9x3_20181012_LODadded'!$I$2:$I$82</c15:sqref>
                        </c15:fullRef>
                        <c15:formulaRef>
                          <c15:sqref>('9x3_20181012_LODadded'!$I$4,'9x3_20181012_LODadded'!$I$7,'9x3_20181012_LODadded'!$I$10,'9x3_20181012_LODadded'!$I$13,'9x3_20181012_LODadded'!$I$16,'9x3_20181012_LODadded'!$I$19,'9x3_20181012_LODadded'!$I$22,'9x3_20181012_LODadded'!$I$25,'9x3_20181012_LODadded'!$I$28)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77.603999999999999</c:v>
                      </c:pt>
                      <c:pt idx="1">
                        <c:v>111.50700000000001</c:v>
                      </c:pt>
                      <c:pt idx="2">
                        <c:v>63.271000000000001</c:v>
                      </c:pt>
                      <c:pt idx="3">
                        <c:v>76.44</c:v>
                      </c:pt>
                      <c:pt idx="4">
                        <c:v>115.151</c:v>
                      </c:pt>
                      <c:pt idx="5">
                        <c:v>77.007000000000005</c:v>
                      </c:pt>
                      <c:pt idx="6">
                        <c:v>36.448999999999998</c:v>
                      </c:pt>
                      <c:pt idx="7">
                        <c:v>54.564</c:v>
                      </c:pt>
                      <c:pt idx="8">
                        <c:v>35.267000000000003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C046-4D5C-BF83-A2DFD45B0338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'9x3_20181012_LODadded'!$J$2:$J$82</c15:sqref>
                        </c15:fullRef>
                        <c15:formulaRef>
                          <c15:sqref>('9x3_20181012_LODadded'!$J$4,'9x3_20181012_LODadded'!$J$7,'9x3_20181012_LODadded'!$J$10,'9x3_20181012_LODadded'!$J$13,'9x3_20181012_LODadded'!$J$16,'9x3_20181012_LODadded'!$J$19,'9x3_20181012_LODadded'!$J$22,'9x3_20181012_LODadded'!$J$25,'9x3_20181012_LODadded'!$J$28)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9.2210000000000001</c:v>
                      </c:pt>
                      <c:pt idx="1">
                        <c:v>12.491</c:v>
                      </c:pt>
                      <c:pt idx="2">
                        <c:v>15.711</c:v>
                      </c:pt>
                      <c:pt idx="3">
                        <c:v>11.401</c:v>
                      </c:pt>
                      <c:pt idx="4">
                        <c:v>15.738</c:v>
                      </c:pt>
                      <c:pt idx="5">
                        <c:v>6.3129999999999997</c:v>
                      </c:pt>
                      <c:pt idx="6">
                        <c:v>6.9649999999999999</c:v>
                      </c:pt>
                      <c:pt idx="7">
                        <c:v>12.404</c:v>
                      </c:pt>
                      <c:pt idx="8">
                        <c:v>8.2629999999999999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C046-4D5C-BF83-A2DFD45B0338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'9x3_20181012_LODadded'!$L$2:$L$82</c15:sqref>
                        </c15:fullRef>
                        <c15:formulaRef>
                          <c15:sqref>('9x3_20181012_LODadded'!$L$4,'9x3_20181012_LODadded'!$L$7,'9x3_20181012_LODadded'!$L$10,'9x3_20181012_LODadded'!$L$13,'9x3_20181012_LODadded'!$L$16,'9x3_20181012_LODadded'!$L$19,'9x3_20181012_LODadded'!$L$22,'9x3_20181012_LODadded'!$L$25,'9x3_20181012_LODadded'!$L$28)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131.071</c:v>
                      </c:pt>
                      <c:pt idx="1">
                        <c:v>182.70699999999999</c:v>
                      </c:pt>
                      <c:pt idx="2">
                        <c:v>89.938000000000002</c:v>
                      </c:pt>
                      <c:pt idx="3">
                        <c:v>145.107</c:v>
                      </c:pt>
                      <c:pt idx="4">
                        <c:v>181.55099999999999</c:v>
                      </c:pt>
                      <c:pt idx="5">
                        <c:v>134.607</c:v>
                      </c:pt>
                      <c:pt idx="6">
                        <c:v>101.982</c:v>
                      </c:pt>
                      <c:pt idx="7">
                        <c:v>117.164</c:v>
                      </c:pt>
                      <c:pt idx="8">
                        <c:v>67.599999999999994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C046-4D5C-BF83-A2DFD45B0338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'9x3_20181012_LODadded'!$M$2:$M$82</c15:sqref>
                        </c15:fullRef>
                        <c15:formulaRef>
                          <c15:sqref>('9x3_20181012_LODadded'!$M$4,'9x3_20181012_LODadded'!$M$7,'9x3_20181012_LODadded'!$M$10,'9x3_20181012_LODadded'!$M$13,'9x3_20181012_LODadded'!$M$16,'9x3_20181012_LODadded'!$M$19,'9x3_20181012_LODadded'!$M$22,'9x3_20181012_LODadded'!$M$25,'9x3_20181012_LODadded'!$M$28)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15.574</c:v>
                      </c:pt>
                      <c:pt idx="1">
                        <c:v>20.466000000000001</c:v>
                      </c:pt>
                      <c:pt idx="2">
                        <c:v>22.332000000000001</c:v>
                      </c:pt>
                      <c:pt idx="3">
                        <c:v>21.643000000000001</c:v>
                      </c:pt>
                      <c:pt idx="4">
                        <c:v>24.814</c:v>
                      </c:pt>
                      <c:pt idx="5">
                        <c:v>11.035</c:v>
                      </c:pt>
                      <c:pt idx="6">
                        <c:v>19.488</c:v>
                      </c:pt>
                      <c:pt idx="7">
                        <c:v>26.635000000000002</c:v>
                      </c:pt>
                      <c:pt idx="8">
                        <c:v>15.839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C046-4D5C-BF83-A2DFD45B0338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'9x3_20181012_LODadded'!$N$2:$N$82</c15:sqref>
                        </c15:fullRef>
                        <c15:formulaRef>
                          <c15:sqref>('9x3_20181012_LODadded'!$N$4,'9x3_20181012_LODadded'!$N$7,'9x3_20181012_LODadded'!$N$10,'9x3_20181012_LODadded'!$N$13,'9x3_20181012_LODadded'!$N$16,'9x3_20181012_LODadded'!$N$19,'9x3_20181012_LODadded'!$N$22,'9x3_20181012_LODadded'!$N$25,'9x3_20181012_LODadded'!$N$28)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321.048</c:v>
                      </c:pt>
                      <c:pt idx="1">
                        <c:v>244.30600000000001</c:v>
                      </c:pt>
                      <c:pt idx="2">
                        <c:v>223.89099999999999</c:v>
                      </c:pt>
                      <c:pt idx="3">
                        <c:v>231.02</c:v>
                      </c:pt>
                      <c:pt idx="4">
                        <c:v>201.50200000000001</c:v>
                      </c:pt>
                      <c:pt idx="5">
                        <c:v>453.089</c:v>
                      </c:pt>
                      <c:pt idx="6">
                        <c:v>256.57400000000001</c:v>
                      </c:pt>
                      <c:pt idx="7">
                        <c:v>187.72499999999999</c:v>
                      </c:pt>
                      <c:pt idx="8">
                        <c:v>315.68400000000003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C046-4D5C-BF83-A2DFD45B0338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'9x3_20181012_LODadded'!$O$2:$O$82</c15:sqref>
                        </c15:fullRef>
                        <c15:formulaRef>
                          <c15:sqref>('9x3_20181012_LODadded'!$O$4,'9x3_20181012_LODadded'!$O$7,'9x3_20181012_LODadded'!$O$10,'9x3_20181012_LODadded'!$O$13,'9x3_20181012_LODadded'!$O$16,'9x3_20181012_LODadded'!$O$19,'9x3_20181012_LODadded'!$O$22,'9x3_20181012_LODadded'!$O$25,'9x3_20181012_LODadded'!$O$28)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100</c:v>
                      </c:pt>
                      <c:pt idx="3">
                        <c:v>112</c:v>
                      </c:pt>
                      <c:pt idx="4">
                        <c:v>112</c:v>
                      </c:pt>
                      <c:pt idx="5">
                        <c:v>110</c:v>
                      </c:pt>
                      <c:pt idx="6">
                        <c:v>113</c:v>
                      </c:pt>
                      <c:pt idx="7">
                        <c:v>111</c:v>
                      </c:pt>
                      <c:pt idx="8">
                        <c:v>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C046-4D5C-BF83-A2DFD45B0338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'9x3_20181012_LODadded'!$P$2:$P$82</c15:sqref>
                        </c15:fullRef>
                        <c15:formulaRef>
                          <c15:sqref>('9x3_20181012_LODadded'!$P$4,'9x3_20181012_LODadded'!$P$7,'9x3_20181012_LODadded'!$P$10,'9x3_20181012_LODadded'!$P$13,'9x3_20181012_LODadded'!$P$16,'9x3_20181012_LODadded'!$P$19,'9x3_20181012_LODadded'!$P$22,'9x3_20181012_LODadded'!$P$25,'9x3_20181012_LODadded'!$P$28)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194.27099999999999</c:v>
                      </c:pt>
                      <c:pt idx="1">
                        <c:v>227.64</c:v>
                      </c:pt>
                      <c:pt idx="2">
                        <c:v>170.67099999999999</c:v>
                      </c:pt>
                      <c:pt idx="3">
                        <c:v>207.97300000000001</c:v>
                      </c:pt>
                      <c:pt idx="4">
                        <c:v>232.88399999999999</c:v>
                      </c:pt>
                      <c:pt idx="5">
                        <c:v>178.80699999999999</c:v>
                      </c:pt>
                      <c:pt idx="6">
                        <c:v>138.58199999999999</c:v>
                      </c:pt>
                      <c:pt idx="7">
                        <c:v>156.49799999999999</c:v>
                      </c:pt>
                      <c:pt idx="8">
                        <c:v>110.8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C046-4D5C-BF83-A2DFD45B0338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'9x3_20181012_LODadded'!$Q$2:$Q$82</c15:sqref>
                        </c15:fullRef>
                        <c15:formulaRef>
                          <c15:sqref>('9x3_20181012_LODadded'!$Q$4,'9x3_20181012_LODadded'!$Q$7,'9x3_20181012_LODadded'!$Q$10,'9x3_20181012_LODadded'!$Q$13,'9x3_20181012_LODadded'!$Q$16,'9x3_20181012_LODadded'!$Q$19,'9x3_20181012_LODadded'!$Q$22,'9x3_20181012_LODadded'!$Q$25,'9x3_20181012_LODadded'!$Q$28)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23.082999999999998</c:v>
                      </c:pt>
                      <c:pt idx="1">
                        <c:v>25.498999999999999</c:v>
                      </c:pt>
                      <c:pt idx="2">
                        <c:v>42.378999999999998</c:v>
                      </c:pt>
                      <c:pt idx="3">
                        <c:v>31.02</c:v>
                      </c:pt>
                      <c:pt idx="4">
                        <c:v>31.83</c:v>
                      </c:pt>
                      <c:pt idx="5">
                        <c:v>14.659000000000001</c:v>
                      </c:pt>
                      <c:pt idx="6">
                        <c:v>26.481000000000002</c:v>
                      </c:pt>
                      <c:pt idx="7">
                        <c:v>35.576000000000001</c:v>
                      </c:pt>
                      <c:pt idx="8">
                        <c:v>25.96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C046-4D5C-BF83-A2DFD45B0338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'9x3_20181012_LODadded'!$R$2:$R$82</c15:sqref>
                        </c15:fullRef>
                        <c15:formulaRef>
                          <c15:sqref>('9x3_20181012_LODadded'!$R$4,'9x3_20181012_LODadded'!$R$7,'9x3_20181012_LODadded'!$R$10,'9x3_20181012_LODadded'!$R$13,'9x3_20181012_LODadded'!$R$16,'9x3_20181012_LODadded'!$R$19,'9x3_20181012_LODadded'!$R$22,'9x3_20181012_LODadded'!$R$25,'9x3_20181012_LODadded'!$R$28)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433.21100000000001</c:v>
                      </c:pt>
                      <c:pt idx="1">
                        <c:v>392.166</c:v>
                      </c:pt>
                      <c:pt idx="2">
                        <c:v>235.96600000000001</c:v>
                      </c:pt>
                      <c:pt idx="3">
                        <c:v>322.37299999999999</c:v>
                      </c:pt>
                      <c:pt idx="4">
                        <c:v>314.17200000000003</c:v>
                      </c:pt>
                      <c:pt idx="5">
                        <c:v>682.17600000000004</c:v>
                      </c:pt>
                      <c:pt idx="6">
                        <c:v>377.62400000000002</c:v>
                      </c:pt>
                      <c:pt idx="7">
                        <c:v>281.08600000000001</c:v>
                      </c:pt>
                      <c:pt idx="8">
                        <c:v>385.20299999999997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C046-4D5C-BF83-A2DFD45B0338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'9x3_20181012_LODadded'!$S$2:$S$82</c15:sqref>
                        </c15:fullRef>
                        <c15:formulaRef>
                          <c15:sqref>('9x3_20181012_LODadded'!$S$4,'9x3_20181012_LODadded'!$S$7,'9x3_20181012_LODadded'!$S$10,'9x3_20181012_LODadded'!$S$13,'9x3_20181012_LODadded'!$S$16,'9x3_20181012_LODadded'!$S$19,'9x3_20181012_LODadded'!$S$22,'9x3_20181012_LODadded'!$S$25,'9x3_20181012_LODadded'!$S$28)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112</c:v>
                      </c:pt>
                      <c:pt idx="1">
                        <c:v>112</c:v>
                      </c:pt>
                      <c:pt idx="2">
                        <c:v>122</c:v>
                      </c:pt>
                      <c:pt idx="3">
                        <c:v>113</c:v>
                      </c:pt>
                      <c:pt idx="4">
                        <c:v>111</c:v>
                      </c:pt>
                      <c:pt idx="5">
                        <c:v>114</c:v>
                      </c:pt>
                      <c:pt idx="6">
                        <c:v>110</c:v>
                      </c:pt>
                      <c:pt idx="7">
                        <c:v>112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C046-4D5C-BF83-A2DFD45B0338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'9x3_20181012_LODadded'!$T$2:$T$82</c15:sqref>
                        </c15:fullRef>
                        <c15:formulaRef>
                          <c15:sqref>('9x3_20181012_LODadded'!$T$4,'9x3_20181012_LODadded'!$T$7,'9x3_20181012_LODadded'!$T$10,'9x3_20181012_LODadded'!$T$13,'9x3_20181012_LODadded'!$T$16,'9x3_20181012_LODadded'!$T$19,'9x3_20181012_LODadded'!$T$22,'9x3_20181012_LODadded'!$T$25,'9x3_20181012_LODadded'!$T$28)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C046-4D5C-BF83-A2DFD45B0338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16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nM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7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Top Row Signal</a:t>
            </a:r>
            <a:r>
              <a:rPr lang="en-US" baseline="0" dirty="0"/>
              <a:t> to Noise</a:t>
            </a:r>
            <a:r>
              <a:rPr lang="en-US" dirty="0"/>
              <a:t>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'9x3_20181012_LODadded'!$J$1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'9x3_20181012_LODadded'!$B$2:$E$82</c15:sqref>
                  </c15:fullRef>
                </c:ext>
              </c:extLst>
              <c: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:f>
              <c:multiLvlStrCache>
                <c:ptCount val="9"/>
                <c:lvl>
                  <c:pt idx="0">
                    <c:v>Left Top</c:v>
                  </c:pt>
                  <c:pt idx="1">
                    <c:v>Center Top</c:v>
                  </c:pt>
                  <c:pt idx="2">
                    <c:v>Right Top</c:v>
                  </c:pt>
                  <c:pt idx="3">
                    <c:v>Left Top</c:v>
                  </c:pt>
                  <c:pt idx="4">
                    <c:v>Center Top</c:v>
                  </c:pt>
                  <c:pt idx="5">
                    <c:v>Right Top</c:v>
                  </c:pt>
                  <c:pt idx="6">
                    <c:v>Left Top</c:v>
                  </c:pt>
                  <c:pt idx="7">
                    <c:v>Center Top</c:v>
                  </c:pt>
                  <c:pt idx="8">
                    <c:v>Right Top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'9x3_20181012_LODadded'!$J$2:$J$82</c15:sqref>
                  </c15:fullRef>
                </c:ext>
              </c:extLst>
              <c:f>('9x3_20181012_LODadded'!$J$2,'9x3_20181012_LODadded'!$J$5,'9x3_20181012_LODadded'!$J$8,'9x3_20181012_LODadded'!$J$11,'9x3_20181012_LODadded'!$J$14,'9x3_20181012_LODadded'!$J$17,'9x3_20181012_LODadded'!$J$20,'9x3_20181012_LODadded'!$J$23,'9x3_20181012_LODadded'!$J$26)</c:f>
              <c:numCache>
                <c:formatCode>General</c:formatCode>
                <c:ptCount val="9"/>
                <c:pt idx="0">
                  <c:v>9.5779999999999994</c:v>
                </c:pt>
                <c:pt idx="1">
                  <c:v>13.736000000000001</c:v>
                </c:pt>
                <c:pt idx="2">
                  <c:v>7.3570000000000002</c:v>
                </c:pt>
                <c:pt idx="3">
                  <c:v>18.099</c:v>
                </c:pt>
                <c:pt idx="4">
                  <c:v>18.042000000000002</c:v>
                </c:pt>
                <c:pt idx="5">
                  <c:v>19.934999999999999</c:v>
                </c:pt>
                <c:pt idx="6">
                  <c:v>11.476000000000001</c:v>
                </c:pt>
                <c:pt idx="7">
                  <c:v>13.202</c:v>
                </c:pt>
                <c:pt idx="8">
                  <c:v>11.238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5-9226-4A5A-8E5D-77A6043FD75D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'9x3_20181012_LODadded'!$F$2:$F$82</c15:sqref>
                        </c15:fullRef>
                        <c15:formulaRef>
                          <c15:sqref>('9x3_20181012_LODadded'!$F$2,'9x3_20181012_LODadded'!$F$5,'9x3_20181012_LODadded'!$F$8,'9x3_20181012_LODadded'!$F$11,'9x3_20181012_LODadded'!$F$14,'9x3_20181012_LODadded'!$F$17,'9x3_20181012_LODadded'!$F$20,'9x3_20181012_LODadded'!$F$23,'9x3_20181012_LODadded'!$F$26)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34.411000000000001</c:v>
                      </c:pt>
                      <c:pt idx="1">
                        <c:v>21.742000000000001</c:v>
                      </c:pt>
                      <c:pt idx="2">
                        <c:v>24.122</c:v>
                      </c:pt>
                      <c:pt idx="3">
                        <c:v>13.162000000000001</c:v>
                      </c:pt>
                      <c:pt idx="4">
                        <c:v>11.962</c:v>
                      </c:pt>
                      <c:pt idx="5">
                        <c:v>8.2509999999999994</c:v>
                      </c:pt>
                      <c:pt idx="6">
                        <c:v>9.2929999999999993</c:v>
                      </c:pt>
                      <c:pt idx="7">
                        <c:v>9.5579999999999998</c:v>
                      </c:pt>
                      <c:pt idx="8">
                        <c:v>8.0470000000000006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9226-4A5A-8E5D-77A6043FD75D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'9x3_20181012_LODadded'!$G$2:$G$82</c15:sqref>
                        </c15:fullRef>
                        <c15:formulaRef>
                          <c15:sqref>('9x3_20181012_LODadded'!$G$2,'9x3_20181012_LODadded'!$G$5,'9x3_20181012_LODadded'!$G$8,'9x3_20181012_LODadded'!$G$11,'9x3_20181012_LODadded'!$G$14,'9x3_20181012_LODadded'!$G$17,'9x3_20181012_LODadded'!$G$20,'9x3_20181012_LODadded'!$G$23,'9x3_20181012_LODadded'!$G$26)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3.0790000000000002</c:v>
                      </c:pt>
                      <c:pt idx="1">
                        <c:v>2.6019999999999999</c:v>
                      </c:pt>
                      <c:pt idx="2">
                        <c:v>2.0299999999999998</c:v>
                      </c:pt>
                      <c:pt idx="3">
                        <c:v>2.09</c:v>
                      </c:pt>
                      <c:pt idx="4">
                        <c:v>2.2429999999999999</c:v>
                      </c:pt>
                      <c:pt idx="5">
                        <c:v>1.42</c:v>
                      </c:pt>
                      <c:pt idx="6">
                        <c:v>1.3660000000000001</c:v>
                      </c:pt>
                      <c:pt idx="7">
                        <c:v>1.66</c:v>
                      </c:pt>
                      <c:pt idx="8">
                        <c:v>1.2290000000000001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9226-4A5A-8E5D-77A6043FD75D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'9x3_20181012_LODadded'!$H$2:$H$82</c15:sqref>
                        </c15:fullRef>
                        <c15:formulaRef>
                          <c15:sqref>('9x3_20181012_LODadded'!$H$2,'9x3_20181012_LODadded'!$H$5,'9x3_20181012_LODadded'!$H$8,'9x3_20181012_LODadded'!$H$11,'9x3_20181012_LODadded'!$H$14,'9x3_20181012_LODadded'!$H$17,'9x3_20181012_LODadded'!$H$20,'9x3_20181012_LODadded'!$H$23,'9x3_20181012_LODadded'!$H$26)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9226-4A5A-8E5D-77A6043FD75D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'9x3_20181012_LODadded'!$I$2:$I$82</c15:sqref>
                        </c15:fullRef>
                        <c15:formulaRef>
                          <c15:sqref>('9x3_20181012_LODadded'!$I$2,'9x3_20181012_LODadded'!$I$5,'9x3_20181012_LODadded'!$I$8,'9x3_20181012_LODadded'!$I$11,'9x3_20181012_LODadded'!$I$14,'9x3_20181012_LODadded'!$I$17,'9x3_20181012_LODadded'!$I$20,'9x3_20181012_LODadded'!$I$23,'9x3_20181012_LODadded'!$I$26)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86.724000000000004</c:v>
                      </c:pt>
                      <c:pt idx="1">
                        <c:v>131.102</c:v>
                      </c:pt>
                      <c:pt idx="2">
                        <c:v>56.92</c:v>
                      </c:pt>
                      <c:pt idx="3">
                        <c:v>121.61799999999999</c:v>
                      </c:pt>
                      <c:pt idx="4">
                        <c:v>132.58199999999999</c:v>
                      </c:pt>
                      <c:pt idx="5">
                        <c:v>80.947000000000003</c:v>
                      </c:pt>
                      <c:pt idx="6">
                        <c:v>43.951000000000001</c:v>
                      </c:pt>
                      <c:pt idx="7">
                        <c:v>68.492999999999995</c:v>
                      </c:pt>
                      <c:pt idx="8">
                        <c:v>42.298000000000002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9226-4A5A-8E5D-77A6043FD75D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'9x3_20181012_LODadded'!$K$2:$K$82</c15:sqref>
                        </c15:fullRef>
                        <c15:formulaRef>
                          <c15:sqref>('9x3_20181012_LODadded'!$K$2,'9x3_20181012_LODadded'!$K$5,'9x3_20181012_LODadded'!$K$8,'9x3_20181012_LODadded'!$K$11,'9x3_20181012_LODadded'!$K$14,'9x3_20181012_LODadded'!$K$17,'9x3_20181012_LODadded'!$K$20,'9x3_20181012_LODadded'!$K$23,'9x3_20181012_LODadded'!$K$26)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104.405</c:v>
                      </c:pt>
                      <c:pt idx="1">
                        <c:v>72.799000000000007</c:v>
                      </c:pt>
                      <c:pt idx="2">
                        <c:v>135.93299999999999</c:v>
                      </c:pt>
                      <c:pt idx="3">
                        <c:v>55.252000000000002</c:v>
                      </c:pt>
                      <c:pt idx="4">
                        <c:v>55.427</c:v>
                      </c:pt>
                      <c:pt idx="5">
                        <c:v>50.162999999999997</c:v>
                      </c:pt>
                      <c:pt idx="6">
                        <c:v>87.138000000000005</c:v>
                      </c:pt>
                      <c:pt idx="7">
                        <c:v>75.748000000000005</c:v>
                      </c:pt>
                      <c:pt idx="8">
                        <c:v>88.984999999999999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9226-4A5A-8E5D-77A6043FD75D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'9x3_20181012_LODadded'!$L$2:$L$82</c15:sqref>
                        </c15:fullRef>
                        <c15:formulaRef>
                          <c15:sqref>('9x3_20181012_LODadded'!$L$2,'9x3_20181012_LODadded'!$L$5,'9x3_20181012_LODadded'!$L$8,'9x3_20181012_LODadded'!$L$11,'9x3_20181012_LODadded'!$L$14,'9x3_20181012_LODadded'!$L$17,'9x3_20181012_LODadded'!$L$20,'9x3_20181012_LODadded'!$L$23,'9x3_20181012_LODadded'!$L$26)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146.791</c:v>
                      </c:pt>
                      <c:pt idx="1">
                        <c:v>213.30199999999999</c:v>
                      </c:pt>
                      <c:pt idx="2">
                        <c:v>129.453</c:v>
                      </c:pt>
                      <c:pt idx="3">
                        <c:v>199.351</c:v>
                      </c:pt>
                      <c:pt idx="4">
                        <c:v>211.84899999999999</c:v>
                      </c:pt>
                      <c:pt idx="5">
                        <c:v>155.613</c:v>
                      </c:pt>
                      <c:pt idx="6">
                        <c:v>110.818</c:v>
                      </c:pt>
                      <c:pt idx="7">
                        <c:v>139.227</c:v>
                      </c:pt>
                      <c:pt idx="8">
                        <c:v>102.831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9226-4A5A-8E5D-77A6043FD75D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'9x3_20181012_LODadded'!$M$2:$M$82</c15:sqref>
                        </c15:fullRef>
                        <c15:formulaRef>
                          <c15:sqref>('9x3_20181012_LODadded'!$M$2,'9x3_20181012_LODadded'!$M$5,'9x3_20181012_LODadded'!$M$8,'9x3_20181012_LODadded'!$M$11,'9x3_20181012_LODadded'!$M$14,'9x3_20181012_LODadded'!$M$17,'9x3_20181012_LODadded'!$M$20,'9x3_20181012_LODadded'!$M$23,'9x3_20181012_LODadded'!$M$26)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16.212</c:v>
                      </c:pt>
                      <c:pt idx="1">
                        <c:v>22.349</c:v>
                      </c:pt>
                      <c:pt idx="2">
                        <c:v>16.731000000000002</c:v>
                      </c:pt>
                      <c:pt idx="3">
                        <c:v>29.667000000000002</c:v>
                      </c:pt>
                      <c:pt idx="4">
                        <c:v>28.827999999999999</c:v>
                      </c:pt>
                      <c:pt idx="5">
                        <c:v>38.323999999999998</c:v>
                      </c:pt>
                      <c:pt idx="6">
                        <c:v>28.936</c:v>
                      </c:pt>
                      <c:pt idx="7">
                        <c:v>26.835000000000001</c:v>
                      </c:pt>
                      <c:pt idx="8">
                        <c:v>27.32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9226-4A5A-8E5D-77A6043FD75D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'9x3_20181012_LODadded'!$N$2:$N$82</c15:sqref>
                        </c15:fullRef>
                        <c15:formulaRef>
                          <c15:sqref>('9x3_20181012_LODadded'!$N$2,'9x3_20181012_LODadded'!$N$5,'9x3_20181012_LODadded'!$N$8,'9x3_20181012_LODadded'!$N$11,'9x3_20181012_LODadded'!$N$14,'9x3_20181012_LODadded'!$N$17,'9x3_20181012_LODadded'!$N$20,'9x3_20181012_LODadded'!$N$23,'9x3_20181012_LODadded'!$N$26)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308.41300000000001</c:v>
                      </c:pt>
                      <c:pt idx="1">
                        <c:v>223.72399999999999</c:v>
                      </c:pt>
                      <c:pt idx="2">
                        <c:v>298.84500000000003</c:v>
                      </c:pt>
                      <c:pt idx="3">
                        <c:v>168.53800000000001</c:v>
                      </c:pt>
                      <c:pt idx="4">
                        <c:v>173.441</c:v>
                      </c:pt>
                      <c:pt idx="5">
                        <c:v>130.46700000000001</c:v>
                      </c:pt>
                      <c:pt idx="6">
                        <c:v>172.797</c:v>
                      </c:pt>
                      <c:pt idx="7">
                        <c:v>186.32400000000001</c:v>
                      </c:pt>
                      <c:pt idx="8">
                        <c:v>183.01300000000001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9226-4A5A-8E5D-77A6043FD75D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'9x3_20181012_LODadded'!$O$2:$O$82</c15:sqref>
                        </c15:fullRef>
                        <c15:formulaRef>
                          <c15:sqref>('9x3_20181012_LODadded'!$O$2,'9x3_20181012_LODadded'!$O$5,'9x3_20181012_LODadded'!$O$8,'9x3_20181012_LODadded'!$O$11,'9x3_20181012_LODadded'!$O$14,'9x3_20181012_LODadded'!$O$17,'9x3_20181012_LODadded'!$O$20,'9x3_20181012_LODadded'!$O$23,'9x3_20181012_LODadded'!$O$26)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112</c:v>
                      </c:pt>
                      <c:pt idx="2">
                        <c:v>111</c:v>
                      </c:pt>
                      <c:pt idx="3">
                        <c:v>110</c:v>
                      </c:pt>
                      <c:pt idx="4">
                        <c:v>111</c:v>
                      </c:pt>
                      <c:pt idx="5">
                        <c:v>111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111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9226-4A5A-8E5D-77A6043FD75D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'9x3_20181012_LODadded'!$P$2:$P$82</c15:sqref>
                        </c15:fullRef>
                        <c15:formulaRef>
                          <c15:sqref>('9x3_20181012_LODadded'!$P$2,'9x3_20181012_LODadded'!$P$5,'9x3_20181012_LODadded'!$P$8,'9x3_20181012_LODadded'!$P$11,'9x3_20181012_LODadded'!$P$14,'9x3_20181012_LODadded'!$P$17,'9x3_20181012_LODadded'!$P$20,'9x3_20181012_LODadded'!$P$23,'9x3_20181012_LODadded'!$P$26)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192.72399999999999</c:v>
                      </c:pt>
                      <c:pt idx="1">
                        <c:v>234.50200000000001</c:v>
                      </c:pt>
                      <c:pt idx="2">
                        <c:v>179.52</c:v>
                      </c:pt>
                      <c:pt idx="3">
                        <c:v>226.55099999999999</c:v>
                      </c:pt>
                      <c:pt idx="4">
                        <c:v>240.11600000000001</c:v>
                      </c:pt>
                      <c:pt idx="5">
                        <c:v>207.947</c:v>
                      </c:pt>
                      <c:pt idx="6">
                        <c:v>138.55099999999999</c:v>
                      </c:pt>
                      <c:pt idx="7">
                        <c:v>190.893</c:v>
                      </c:pt>
                      <c:pt idx="8">
                        <c:v>138.76400000000001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9226-4A5A-8E5D-77A6043FD75D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'9x3_20181012_LODadded'!$Q$2:$Q$82</c15:sqref>
                        </c15:fullRef>
                        <c15:formulaRef>
                          <c15:sqref>('9x3_20181012_LODadded'!$Q$2,'9x3_20181012_LODadded'!$Q$5,'9x3_20181012_LODadded'!$Q$8,'9x3_20181012_LODadded'!$Q$11,'9x3_20181012_LODadded'!$Q$14,'9x3_20181012_LODadded'!$Q$17,'9x3_20181012_LODadded'!$Q$20,'9x3_20181012_LODadded'!$Q$23,'9x3_20181012_LODadded'!$Q$26)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21.285</c:v>
                      </c:pt>
                      <c:pt idx="1">
                        <c:v>24.57</c:v>
                      </c:pt>
                      <c:pt idx="2">
                        <c:v>23.202000000000002</c:v>
                      </c:pt>
                      <c:pt idx="3">
                        <c:v>33.715000000000003</c:v>
                      </c:pt>
                      <c:pt idx="4">
                        <c:v>32.674999999999997</c:v>
                      </c:pt>
                      <c:pt idx="5">
                        <c:v>51.212000000000003</c:v>
                      </c:pt>
                      <c:pt idx="6">
                        <c:v>36.177</c:v>
                      </c:pt>
                      <c:pt idx="7">
                        <c:v>36.792999999999999</c:v>
                      </c:pt>
                      <c:pt idx="8">
                        <c:v>36.866999999999997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9226-4A5A-8E5D-77A6043FD75D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'9x3_20181012_LODadded'!$R$2:$R$82</c15:sqref>
                        </c15:fullRef>
                        <c15:formulaRef>
                          <c15:sqref>('9x3_20181012_LODadded'!$R$2,'9x3_20181012_LODadded'!$R$5,'9x3_20181012_LODadded'!$R$8,'9x3_20181012_LODadded'!$R$11,'9x3_20181012_LODadded'!$R$14,'9x3_20181012_LODadded'!$R$17,'9x3_20181012_LODadded'!$R$20,'9x3_20181012_LODadded'!$R$23,'9x3_20181012_LODadded'!$R$26)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469.81299999999999</c:v>
                      </c:pt>
                      <c:pt idx="1">
                        <c:v>406.99700000000001</c:v>
                      </c:pt>
                      <c:pt idx="2">
                        <c:v>431</c:v>
                      </c:pt>
                      <c:pt idx="3">
                        <c:v>296.60700000000003</c:v>
                      </c:pt>
                      <c:pt idx="4">
                        <c:v>306.04599999999999</c:v>
                      </c:pt>
                      <c:pt idx="5">
                        <c:v>195.26599999999999</c:v>
                      </c:pt>
                      <c:pt idx="6">
                        <c:v>276.41800000000001</c:v>
                      </c:pt>
                      <c:pt idx="7">
                        <c:v>271.78699999999998</c:v>
                      </c:pt>
                      <c:pt idx="8">
                        <c:v>271.24299999999999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9226-4A5A-8E5D-77A6043FD75D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'9x3_20181012_LODadded'!$S$2:$S$82</c15:sqref>
                        </c15:fullRef>
                        <c15:formulaRef>
                          <c15:sqref>('9x3_20181012_LODadded'!$S$2,'9x3_20181012_LODadded'!$S$5,'9x3_20181012_LODadded'!$S$8,'9x3_20181012_LODadded'!$S$11,'9x3_20181012_LODadded'!$S$14,'9x3_20181012_LODadded'!$S$17,'9x3_20181012_LODadded'!$S$20,'9x3_20181012_LODadded'!$S$23,'9x3_20181012_LODadded'!$S$26)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110</c:v>
                      </c:pt>
                      <c:pt idx="1">
                        <c:v>111</c:v>
                      </c:pt>
                      <c:pt idx="2">
                        <c:v>110</c:v>
                      </c:pt>
                      <c:pt idx="3">
                        <c:v>111</c:v>
                      </c:pt>
                      <c:pt idx="4">
                        <c:v>113</c:v>
                      </c:pt>
                      <c:pt idx="5">
                        <c:v>112</c:v>
                      </c:pt>
                      <c:pt idx="6">
                        <c:v>111</c:v>
                      </c:pt>
                      <c:pt idx="7">
                        <c:v>111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9226-4A5A-8E5D-77A6043FD75D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$2:$E$2,'9x3_20181012_LODadded'!$B$5:$E$5,'9x3_20181012_LODadded'!$B$8:$E$8,'9x3_20181012_LODadded'!$B$11:$E$11,'9x3_20181012_LODadded'!$B$14:$E$14,'9x3_20181012_LODadded'!$B$17:$E$17,'9x3_20181012_LODadded'!$B$20:$E$20,'9x3_20181012_LODadded'!$B$23:$E$23,'9x3_20181012_LODadded'!$B$26:$E$26)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Top</c:v>
                        </c:pt>
                        <c:pt idx="1">
                          <c:v>Center Top</c:v>
                        </c:pt>
                        <c:pt idx="2">
                          <c:v>Right Top</c:v>
                        </c:pt>
                        <c:pt idx="3">
                          <c:v>Left Top</c:v>
                        </c:pt>
                        <c:pt idx="4">
                          <c:v>Center Top</c:v>
                        </c:pt>
                        <c:pt idx="5">
                          <c:v>Right Top</c:v>
                        </c:pt>
                        <c:pt idx="6">
                          <c:v>Left Top</c:v>
                        </c:pt>
                        <c:pt idx="7">
                          <c:v>Center Top</c:v>
                        </c:pt>
                        <c:pt idx="8">
                          <c:v>Right Top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'9x3_20181012_LODadded'!$T$2:$T$82</c15:sqref>
                        </c15:fullRef>
                        <c15:formulaRef>
                          <c15:sqref>('9x3_20181012_LODadded'!$T$2,'9x3_20181012_LODadded'!$T$5,'9x3_20181012_LODadded'!$T$8,'9x3_20181012_LODadded'!$T$11,'9x3_20181012_LODadded'!$T$14,'9x3_20181012_LODadded'!$T$17,'9x3_20181012_LODadded'!$T$20,'9x3_20181012_LODadded'!$T$23,'9x3_20181012_LODadded'!$T$26)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9226-4A5A-8E5D-77A6043FD75D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8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Middle Row Signal</a:t>
            </a:r>
            <a:r>
              <a:rPr lang="en-US" baseline="0" dirty="0"/>
              <a:t> to Noise</a:t>
            </a:r>
            <a:r>
              <a:rPr lang="en-US" dirty="0"/>
              <a:t>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'9x3_20181012_LODadded'!$J$1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'9x3_20181012_LODadded'!$B$2:$E$82</c15:sqref>
                  </c15:fullRef>
                </c:ext>
              </c:extLst>
              <c: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:f>
              <c:multiLvlStrCache>
                <c:ptCount val="9"/>
                <c:lvl>
                  <c:pt idx="0">
                    <c:v>Left Middle</c:v>
                  </c:pt>
                  <c:pt idx="1">
                    <c:v>Center Middle</c:v>
                  </c:pt>
                  <c:pt idx="2">
                    <c:v>Right Middle</c:v>
                  </c:pt>
                  <c:pt idx="3">
                    <c:v>Left Middle</c:v>
                  </c:pt>
                  <c:pt idx="4">
                    <c:v>Center Middle</c:v>
                  </c:pt>
                  <c:pt idx="5">
                    <c:v>Right Middle</c:v>
                  </c:pt>
                  <c:pt idx="6">
                    <c:v>Left Middle</c:v>
                  </c:pt>
                  <c:pt idx="7">
                    <c:v>Center Middle</c:v>
                  </c:pt>
                  <c:pt idx="8">
                    <c:v>Right Middle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'9x3_20181012_LODadded'!$J$2:$J$82</c15:sqref>
                  </c15:fullRef>
                </c:ext>
              </c:extLst>
              <c:f>('9x3_20181012_LODadded'!$J$3,'9x3_20181012_LODadded'!$J$6,'9x3_20181012_LODadded'!$J$9,'9x3_20181012_LODadded'!$J$12,'9x3_20181012_LODadded'!$J$15,'9x3_20181012_LODadded'!$J$18,'9x3_20181012_LODadded'!$J$21,'9x3_20181012_LODadded'!$J$24,'9x3_20181012_LODadded'!$J$27)</c:f>
              <c:numCache>
                <c:formatCode>General</c:formatCode>
                <c:ptCount val="9"/>
                <c:pt idx="0">
                  <c:v>12.308999999999999</c:v>
                </c:pt>
                <c:pt idx="1">
                  <c:v>13.188000000000001</c:v>
                </c:pt>
                <c:pt idx="2">
                  <c:v>15.18</c:v>
                </c:pt>
                <c:pt idx="3">
                  <c:v>6.6970000000000001</c:v>
                </c:pt>
                <c:pt idx="4">
                  <c:v>23.561</c:v>
                </c:pt>
                <c:pt idx="5">
                  <c:v>14.657</c:v>
                </c:pt>
                <c:pt idx="6">
                  <c:v>18.684999999999999</c:v>
                </c:pt>
                <c:pt idx="7">
                  <c:v>11.500999999999999</c:v>
                </c:pt>
                <c:pt idx="8">
                  <c:v>7.7910000000000004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C53A-4277-B11E-ED78914623C9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'9x3_20181012_LODadded'!$F$2:$F$82</c15:sqref>
                        </c15:fullRef>
                        <c15:formulaRef>
                          <c15:sqref>('9x3_20181012_LODadded'!$F$3,'9x3_20181012_LODadded'!$F$6,'9x3_20181012_LODadded'!$F$9,'9x3_20181012_LODadded'!$F$12,'9x3_20181012_LODadded'!$F$15,'9x3_20181012_LODadded'!$F$18,'9x3_20181012_LODadded'!$F$21,'9x3_20181012_LODadded'!$F$24,'9x3_20181012_LODadded'!$F$27)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27.58</c:v>
                      </c:pt>
                      <c:pt idx="1">
                        <c:v>25.452999999999999</c:v>
                      </c:pt>
                      <c:pt idx="2">
                        <c:v>18.218</c:v>
                      </c:pt>
                      <c:pt idx="3">
                        <c:v>16.893000000000001</c:v>
                      </c:pt>
                      <c:pt idx="4">
                        <c:v>13.84</c:v>
                      </c:pt>
                      <c:pt idx="5">
                        <c:v>9.1620000000000008</c:v>
                      </c:pt>
                      <c:pt idx="6">
                        <c:v>9.4130000000000003</c:v>
                      </c:pt>
                      <c:pt idx="7">
                        <c:v>10.151</c:v>
                      </c:pt>
                      <c:pt idx="8">
                        <c:v>8.7270000000000003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C53A-4277-B11E-ED78914623C9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'9x3_20181012_LODadded'!$G$2:$G$82</c15:sqref>
                        </c15:fullRef>
                        <c15:formulaRef>
                          <c15:sqref>('9x3_20181012_LODadded'!$G$3,'9x3_20181012_LODadded'!$G$6,'9x3_20181012_LODadded'!$G$9,'9x3_20181012_LODadded'!$G$12,'9x3_20181012_LODadded'!$G$15,'9x3_20181012_LODadded'!$G$18,'9x3_20181012_LODadded'!$G$21,'9x3_20181012_LODadded'!$G$24,'9x3_20181012_LODadded'!$G$27)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2.609</c:v>
                      </c:pt>
                      <c:pt idx="1">
                        <c:v>3.1960000000000002</c:v>
                      </c:pt>
                      <c:pt idx="2">
                        <c:v>2.3719999999999999</c:v>
                      </c:pt>
                      <c:pt idx="3">
                        <c:v>4.173</c:v>
                      </c:pt>
                      <c:pt idx="4">
                        <c:v>2.069</c:v>
                      </c:pt>
                      <c:pt idx="5">
                        <c:v>1.39</c:v>
                      </c:pt>
                      <c:pt idx="6">
                        <c:v>1.478</c:v>
                      </c:pt>
                      <c:pt idx="7">
                        <c:v>1.4419999999999999</c:v>
                      </c:pt>
                      <c:pt idx="8">
                        <c:v>1.22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C53A-4277-B11E-ED78914623C9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'9x3_20181012_LODadded'!$H$2:$H$82</c15:sqref>
                        </c15:fullRef>
                        <c15:formulaRef>
                          <c15:sqref>('9x3_20181012_LODadded'!$H$3,'9x3_20181012_LODadded'!$H$6,'9x3_20181012_LODadded'!$H$9,'9x3_20181012_LODadded'!$H$12,'9x3_20181012_LODadded'!$H$15,'9x3_20181012_LODadded'!$H$18,'9x3_20181012_LODadded'!$H$21,'9x3_20181012_LODadded'!$H$24,'9x3_20181012_LODadded'!$H$27)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C53A-4277-B11E-ED78914623C9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'9x3_20181012_LODadded'!$I$2:$I$82</c15:sqref>
                        </c15:fullRef>
                        <c15:formulaRef>
                          <c15:sqref>('9x3_20181012_LODadded'!$I$3,'9x3_20181012_LODadded'!$I$6,'9x3_20181012_LODadded'!$I$9,'9x3_20181012_LODadded'!$I$12,'9x3_20181012_LODadded'!$I$15,'9x3_20181012_LODadded'!$I$18,'9x3_20181012_LODadded'!$I$21,'9x3_20181012_LODadded'!$I$24,'9x3_20181012_LODadded'!$I$27)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101.044</c:v>
                      </c:pt>
                      <c:pt idx="1">
                        <c:v>133.74199999999999</c:v>
                      </c:pt>
                      <c:pt idx="2">
                        <c:v>79.147000000000006</c:v>
                      </c:pt>
                      <c:pt idx="3">
                        <c:v>118.97799999999999</c:v>
                      </c:pt>
                      <c:pt idx="4">
                        <c:v>136.08000000000001</c:v>
                      </c:pt>
                      <c:pt idx="5">
                        <c:v>53.390999999999998</c:v>
                      </c:pt>
                      <c:pt idx="6">
                        <c:v>65.453000000000003</c:v>
                      </c:pt>
                      <c:pt idx="7">
                        <c:v>56.058</c:v>
                      </c:pt>
                      <c:pt idx="8">
                        <c:v>31.742000000000001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C53A-4277-B11E-ED78914623C9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'9x3_20181012_LODadded'!$K$2:$K$82</c15:sqref>
                        </c15:fullRef>
                        <c15:formulaRef>
                          <c15:sqref>('9x3_20181012_LODadded'!$K$3,'9x3_20181012_LODadded'!$K$6,'9x3_20181012_LODadded'!$K$9,'9x3_20181012_LODadded'!$K$12,'9x3_20181012_LODadded'!$K$15,'9x3_20181012_LODadded'!$K$18,'9x3_20181012_LODadded'!$K$21,'9x3_20181012_LODadded'!$K$24,'9x3_20181012_LODadded'!$K$27)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81.241</c:v>
                      </c:pt>
                      <c:pt idx="1">
                        <c:v>75.828000000000003</c:v>
                      </c:pt>
                      <c:pt idx="2">
                        <c:v>65.876999999999995</c:v>
                      </c:pt>
                      <c:pt idx="3">
                        <c:v>149.316</c:v>
                      </c:pt>
                      <c:pt idx="4">
                        <c:v>42.442999999999998</c:v>
                      </c:pt>
                      <c:pt idx="5">
                        <c:v>68.227000000000004</c:v>
                      </c:pt>
                      <c:pt idx="6">
                        <c:v>53.52</c:v>
                      </c:pt>
                      <c:pt idx="7">
                        <c:v>86.945999999999998</c:v>
                      </c:pt>
                      <c:pt idx="8">
                        <c:v>128.35300000000001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C53A-4277-B11E-ED78914623C9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'9x3_20181012_LODadded'!$L$2:$L$82</c15:sqref>
                        </c15:fullRef>
                        <c15:formulaRef>
                          <c15:sqref>('9x3_20181012_LODadded'!$L$3,'9x3_20181012_LODadded'!$L$6,'9x3_20181012_LODadded'!$L$9,'9x3_20181012_LODadded'!$L$12,'9x3_20181012_LODadded'!$L$15,'9x3_20181012_LODadded'!$L$18,'9x3_20181012_LODadded'!$L$21,'9x3_20181012_LODadded'!$L$24,'9x3_20181012_LODadded'!$L$27)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155.71100000000001</c:v>
                      </c:pt>
                      <c:pt idx="1">
                        <c:v>193.476</c:v>
                      </c:pt>
                      <c:pt idx="2">
                        <c:v>137.68</c:v>
                      </c:pt>
                      <c:pt idx="3">
                        <c:v>182.71100000000001</c:v>
                      </c:pt>
                      <c:pt idx="4">
                        <c:v>197.547</c:v>
                      </c:pt>
                      <c:pt idx="5">
                        <c:v>148.05799999999999</c:v>
                      </c:pt>
                      <c:pt idx="6">
                        <c:v>124.72</c:v>
                      </c:pt>
                      <c:pt idx="7">
                        <c:v>112.191</c:v>
                      </c:pt>
                      <c:pt idx="8">
                        <c:v>108.07599999999999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C53A-4277-B11E-ED78914623C9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'9x3_20181012_LODadded'!$M$2:$M$82</c15:sqref>
                        </c15:fullRef>
                        <c15:formulaRef>
                          <c15:sqref>('9x3_20181012_LODadded'!$M$3,'9x3_20181012_LODadded'!$M$6,'9x3_20181012_LODadded'!$M$9,'9x3_20181012_LODadded'!$M$12,'9x3_20181012_LODadded'!$M$15,'9x3_20181012_LODadded'!$M$18,'9x3_20181012_LODadded'!$M$21,'9x3_20181012_LODadded'!$M$24,'9x3_20181012_LODadded'!$M$27)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18.968</c:v>
                      </c:pt>
                      <c:pt idx="1">
                        <c:v>19.077999999999999</c:v>
                      </c:pt>
                      <c:pt idx="2">
                        <c:v>26.405999999999999</c:v>
                      </c:pt>
                      <c:pt idx="3">
                        <c:v>10.285</c:v>
                      </c:pt>
                      <c:pt idx="4">
                        <c:v>34.204000000000001</c:v>
                      </c:pt>
                      <c:pt idx="5">
                        <c:v>40.645000000000003</c:v>
                      </c:pt>
                      <c:pt idx="6">
                        <c:v>35.603000000000002</c:v>
                      </c:pt>
                      <c:pt idx="7">
                        <c:v>23.018000000000001</c:v>
                      </c:pt>
                      <c:pt idx="8">
                        <c:v>26.527000000000001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C53A-4277-B11E-ED78914623C9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'9x3_20181012_LODadded'!$N$2:$N$82</c15:sqref>
                        </c15:fullRef>
                        <c15:formulaRef>
                          <c15:sqref>('9x3_20181012_LODadded'!$N$3,'9x3_20181012_LODadded'!$N$6,'9x3_20181012_LODadded'!$N$9,'9x3_20181012_LODadded'!$N$12,'9x3_20181012_LODadded'!$N$15,'9x3_20181012_LODadded'!$N$18,'9x3_20181012_LODadded'!$N$21,'9x3_20181012_LODadded'!$N$24,'9x3_20181012_LODadded'!$N$27)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263.59699999999998</c:v>
                      </c:pt>
                      <c:pt idx="1">
                        <c:v>262.08499999999998</c:v>
                      </c:pt>
                      <c:pt idx="2">
                        <c:v>189.34899999999999</c:v>
                      </c:pt>
                      <c:pt idx="3">
                        <c:v>486.15600000000001</c:v>
                      </c:pt>
                      <c:pt idx="4">
                        <c:v>146.184</c:v>
                      </c:pt>
                      <c:pt idx="5">
                        <c:v>123.017</c:v>
                      </c:pt>
                      <c:pt idx="6">
                        <c:v>140.43700000000001</c:v>
                      </c:pt>
                      <c:pt idx="7">
                        <c:v>217.21899999999999</c:v>
                      </c:pt>
                      <c:pt idx="8">
                        <c:v>188.489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C53A-4277-B11E-ED78914623C9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'9x3_20181012_LODadded'!$O$2:$O$82</c15:sqref>
                        </c15:fullRef>
                        <c15:formulaRef>
                          <c15:sqref>('9x3_20181012_LODadded'!$O$3,'9x3_20181012_LODadded'!$O$6,'9x3_20181012_LODadded'!$O$9,'9x3_20181012_LODadded'!$O$12,'9x3_20181012_LODadded'!$O$15,'9x3_20181012_LODadded'!$O$18,'9x3_20181012_LODadded'!$O$21,'9x3_20181012_LODadded'!$O$24,'9x3_20181012_LODadded'!$O$27)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116</c:v>
                      </c:pt>
                      <c:pt idx="1">
                        <c:v>109</c:v>
                      </c:pt>
                      <c:pt idx="2">
                        <c:v>111</c:v>
                      </c:pt>
                      <c:pt idx="3">
                        <c:v>115</c:v>
                      </c:pt>
                      <c:pt idx="4">
                        <c:v>112</c:v>
                      </c:pt>
                      <c:pt idx="5">
                        <c:v>99</c:v>
                      </c:pt>
                      <c:pt idx="6">
                        <c:v>112</c:v>
                      </c:pt>
                      <c:pt idx="7">
                        <c:v>112</c:v>
                      </c:pt>
                      <c:pt idx="8">
                        <c:v>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C53A-4277-B11E-ED78914623C9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'9x3_20181012_LODadded'!$P$2:$P$82</c15:sqref>
                        </c15:fullRef>
                        <c15:formulaRef>
                          <c15:sqref>('9x3_20181012_LODadded'!$P$3,'9x3_20181012_LODadded'!$P$6,'9x3_20181012_LODadded'!$P$9,'9x3_20181012_LODadded'!$P$12,'9x3_20181012_LODadded'!$P$15,'9x3_20181012_LODadded'!$P$18,'9x3_20181012_LODadded'!$P$21,'9x3_20181012_LODadded'!$P$24,'9x3_20181012_LODadded'!$P$27)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203.77799999999999</c:v>
                      </c:pt>
                      <c:pt idx="1">
                        <c:v>228.27600000000001</c:v>
                      </c:pt>
                      <c:pt idx="2">
                        <c:v>189.81299999999999</c:v>
                      </c:pt>
                      <c:pt idx="3">
                        <c:v>231.64400000000001</c:v>
                      </c:pt>
                      <c:pt idx="4">
                        <c:v>238.28</c:v>
                      </c:pt>
                      <c:pt idx="5">
                        <c:v>204.32400000000001</c:v>
                      </c:pt>
                      <c:pt idx="6">
                        <c:v>167.18700000000001</c:v>
                      </c:pt>
                      <c:pt idx="7">
                        <c:v>188.124</c:v>
                      </c:pt>
                      <c:pt idx="8">
                        <c:v>149.476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C53A-4277-B11E-ED78914623C9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'9x3_20181012_LODadded'!$Q$2:$Q$82</c15:sqref>
                        </c15:fullRef>
                        <c15:formulaRef>
                          <c15:sqref>('9x3_20181012_LODadded'!$Q$3,'9x3_20181012_LODadded'!$Q$6,'9x3_20181012_LODadded'!$Q$9,'9x3_20181012_LODadded'!$Q$12,'9x3_20181012_LODadded'!$Q$15,'9x3_20181012_LODadded'!$Q$18,'9x3_20181012_LODadded'!$Q$21,'9x3_20181012_LODadded'!$Q$24,'9x3_20181012_LODadded'!$Q$27)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24.824000000000002</c:v>
                      </c:pt>
                      <c:pt idx="1">
                        <c:v>22.509</c:v>
                      </c:pt>
                      <c:pt idx="2">
                        <c:v>36.405000000000001</c:v>
                      </c:pt>
                      <c:pt idx="3">
                        <c:v>13.039</c:v>
                      </c:pt>
                      <c:pt idx="4">
                        <c:v>41.256</c:v>
                      </c:pt>
                      <c:pt idx="5">
                        <c:v>56.091000000000001</c:v>
                      </c:pt>
                      <c:pt idx="6">
                        <c:v>47.725999999999999</c:v>
                      </c:pt>
                      <c:pt idx="7">
                        <c:v>38.597000000000001</c:v>
                      </c:pt>
                      <c:pt idx="8">
                        <c:v>36.688000000000002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C53A-4277-B11E-ED78914623C9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'9x3_20181012_LODadded'!$R$2:$R$82</c15:sqref>
                        </c15:fullRef>
                        <c15:formulaRef>
                          <c15:sqref>('9x3_20181012_LODadded'!$R$3,'9x3_20181012_LODadded'!$R$6,'9x3_20181012_LODadded'!$R$9,'9x3_20181012_LODadded'!$R$12,'9x3_20181012_LODadded'!$R$15,'9x3_20181012_LODadded'!$R$18,'9x3_20181012_LODadded'!$R$21,'9x3_20181012_LODadded'!$R$24,'9x3_20181012_LODadded'!$R$27)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402.84</c:v>
                      </c:pt>
                      <c:pt idx="1">
                        <c:v>444.26100000000002</c:v>
                      </c:pt>
                      <c:pt idx="2">
                        <c:v>274.68599999999998</c:v>
                      </c:pt>
                      <c:pt idx="3">
                        <c:v>766.91800000000001</c:v>
                      </c:pt>
                      <c:pt idx="4">
                        <c:v>242.38800000000001</c:v>
                      </c:pt>
                      <c:pt idx="5">
                        <c:v>178.28200000000001</c:v>
                      </c:pt>
                      <c:pt idx="6">
                        <c:v>209.529</c:v>
                      </c:pt>
                      <c:pt idx="7">
                        <c:v>259.08499999999998</c:v>
                      </c:pt>
                      <c:pt idx="8">
                        <c:v>272.56799999999998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C53A-4277-B11E-ED78914623C9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'9x3_20181012_LODadded'!$S$2:$S$82</c15:sqref>
                        </c15:fullRef>
                        <c15:formulaRef>
                          <c15:sqref>('9x3_20181012_LODadded'!$S$3,'9x3_20181012_LODadded'!$S$6,'9x3_20181012_LODadded'!$S$9,'9x3_20181012_LODadded'!$S$12,'9x3_20181012_LODadded'!$S$15,'9x3_20181012_LODadded'!$S$18,'9x3_20181012_LODadded'!$S$21,'9x3_20181012_LODadded'!$S$24,'9x3_20181012_LODadded'!$S$27)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109</c:v>
                      </c:pt>
                      <c:pt idx="3">
                        <c:v>114</c:v>
                      </c:pt>
                      <c:pt idx="4">
                        <c:v>110</c:v>
                      </c:pt>
                      <c:pt idx="5">
                        <c:v>108</c:v>
                      </c:pt>
                      <c:pt idx="6">
                        <c:v>111</c:v>
                      </c:pt>
                      <c:pt idx="7">
                        <c:v>96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C53A-4277-B11E-ED78914623C9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$3:$E$3,'9x3_20181012_LODadded'!$B$6:$E$6,'9x3_20181012_LODadded'!$B$9:$E$9,'9x3_20181012_LODadded'!$B$12:$E$12,'9x3_20181012_LODadded'!$B$15:$E$15,'9x3_20181012_LODadded'!$B$18:$E$18,'9x3_20181012_LODadded'!$B$21:$E$21,'9x3_20181012_LODadded'!$B$24:$E$24,'9x3_20181012_LODadded'!$B$27:$E$27)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Middle</c:v>
                        </c:pt>
                        <c:pt idx="1">
                          <c:v>Center Middle</c:v>
                        </c:pt>
                        <c:pt idx="2">
                          <c:v>Right Middle</c:v>
                        </c:pt>
                        <c:pt idx="3">
                          <c:v>Left Middle</c:v>
                        </c:pt>
                        <c:pt idx="4">
                          <c:v>Center Middle</c:v>
                        </c:pt>
                        <c:pt idx="5">
                          <c:v>Right Middle</c:v>
                        </c:pt>
                        <c:pt idx="6">
                          <c:v>Left Middle</c:v>
                        </c:pt>
                        <c:pt idx="7">
                          <c:v>Center Middle</c:v>
                        </c:pt>
                        <c:pt idx="8">
                          <c:v>Right Middle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'9x3_20181012_LODadded'!$T$2:$T$82</c15:sqref>
                        </c15:fullRef>
                        <c15:formulaRef>
                          <c15:sqref>('9x3_20181012_LODadded'!$T$3,'9x3_20181012_LODadded'!$T$6,'9x3_20181012_LODadded'!$T$9,'9x3_20181012_LODadded'!$T$12,'9x3_20181012_LODadded'!$T$15,'9x3_20181012_LODadded'!$T$18,'9x3_20181012_LODadded'!$T$21,'9x3_20181012_LODadded'!$T$24,'9x3_20181012_LODadded'!$T$27)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C53A-4277-B11E-ED78914623C9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9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Bottom Row Signal</a:t>
            </a:r>
            <a:r>
              <a:rPr lang="en-US" baseline="0" dirty="0"/>
              <a:t> to Noise</a:t>
            </a:r>
            <a:r>
              <a:rPr lang="en-US" dirty="0"/>
              <a:t>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4"/>
          <c:order val="4"/>
          <c:tx>
            <c:strRef>
              <c:f>'9x3_20181012_LODadded'!$J$1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5"/>
            </a:solidFill>
            <a:ln>
              <a:noFill/>
            </a:ln>
            <a:effectLst/>
          </c:spPr>
          <c:invertIfNegative val="0"/>
          <c:cat>
            <c:multiLvlStrRef>
              <c:extLst>
                <c:ext xmlns:c15="http://schemas.microsoft.com/office/drawing/2012/chart" uri="{02D57815-91ED-43cb-92C2-25804820EDAC}">
                  <c15:fullRef>
                    <c15:sqref>'9x3_20181012_LODadded'!$B$2:$E$82</c15:sqref>
                  </c15:fullRef>
                </c:ext>
              </c:extLst>
              <c: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:f>
              <c:multiLvlStrCache>
                <c:ptCount val="9"/>
                <c:lvl>
                  <c:pt idx="0">
                    <c:v>Left Bottom</c:v>
                  </c:pt>
                  <c:pt idx="1">
                    <c:v>Center Bottom</c:v>
                  </c:pt>
                  <c:pt idx="2">
                    <c:v>Right Bottom</c:v>
                  </c:pt>
                  <c:pt idx="3">
                    <c:v>Left Bottom</c:v>
                  </c:pt>
                  <c:pt idx="4">
                    <c:v>Center Bottom</c:v>
                  </c:pt>
                  <c:pt idx="5">
                    <c:v>Right Bottom</c:v>
                  </c:pt>
                  <c:pt idx="6">
                    <c:v>Left Bottom</c:v>
                  </c:pt>
                  <c:pt idx="7">
                    <c:v>Center Bottom</c:v>
                  </c:pt>
                  <c:pt idx="8">
                    <c:v>Right Bottom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  <c:pt idx="3">
                    <c:v>2</c:v>
                  </c:pt>
                  <c:pt idx="4">
                    <c:v>2</c:v>
                  </c:pt>
                  <c:pt idx="5">
                    <c:v>2</c:v>
                  </c:pt>
                  <c:pt idx="6">
                    <c:v>2</c:v>
                  </c:pt>
                  <c:pt idx="7">
                    <c:v>2</c:v>
                  </c:pt>
                  <c:pt idx="8">
                    <c:v>2</c:v>
                  </c:pt>
                </c:lvl>
                <c:lvl>
                  <c:pt idx="0">
                    <c:v>16</c:v>
                  </c:pt>
                  <c:pt idx="1">
                    <c:v>16</c:v>
                  </c:pt>
                  <c:pt idx="2">
                    <c:v>16</c:v>
                  </c:pt>
                  <c:pt idx="3">
                    <c:v>25</c:v>
                  </c:pt>
                  <c:pt idx="4">
                    <c:v>25</c:v>
                  </c:pt>
                  <c:pt idx="5">
                    <c:v>25</c:v>
                  </c:pt>
                  <c:pt idx="6">
                    <c:v>35</c:v>
                  </c:pt>
                  <c:pt idx="7">
                    <c:v>35</c:v>
                  </c:pt>
                  <c:pt idx="8">
                    <c:v>35</c:v>
                  </c:pt>
                </c:lvl>
                <c:lvl>
                  <c:pt idx="0">
                    <c:v>8</c:v>
                  </c:pt>
                  <c:pt idx="1">
                    <c:v>8</c:v>
                  </c:pt>
                  <c:pt idx="2">
                    <c:v>8</c:v>
                  </c:pt>
                  <c:pt idx="3">
                    <c:v>8</c:v>
                  </c:pt>
                  <c:pt idx="4">
                    <c:v>8</c:v>
                  </c:pt>
                  <c:pt idx="5">
                    <c:v>8</c:v>
                  </c:pt>
                  <c:pt idx="6">
                    <c:v>8</c:v>
                  </c:pt>
                  <c:pt idx="7">
                    <c:v>8</c:v>
                  </c:pt>
                  <c:pt idx="8">
                    <c:v>8</c:v>
                  </c:pt>
                </c:lvl>
              </c:multiLvlStrCache>
            </c:multiLvlStrRef>
          </c:cat>
          <c:val>
            <c:numRef>
              <c:extLst>
                <c:ext xmlns:c15="http://schemas.microsoft.com/office/drawing/2012/chart" uri="{02D57815-91ED-43cb-92C2-25804820EDAC}">
                  <c15:fullRef>
                    <c15:sqref>'9x3_20181012_LODadded'!$J$2:$J$82</c15:sqref>
                  </c15:fullRef>
                </c:ext>
              </c:extLst>
              <c:f>('9x3_20181012_LODadded'!$J$4,'9x3_20181012_LODadded'!$J$7,'9x3_20181012_LODadded'!$J$10,'9x3_20181012_LODadded'!$J$13,'9x3_20181012_LODadded'!$J$16,'9x3_20181012_LODadded'!$J$19,'9x3_20181012_LODadded'!$J$22,'9x3_20181012_LODadded'!$J$25,'9x3_20181012_LODadded'!$J$28)</c:f>
              <c:numCache>
                <c:formatCode>General</c:formatCode>
                <c:ptCount val="9"/>
                <c:pt idx="0">
                  <c:v>9.2210000000000001</c:v>
                </c:pt>
                <c:pt idx="1">
                  <c:v>12.491</c:v>
                </c:pt>
                <c:pt idx="2">
                  <c:v>15.711</c:v>
                </c:pt>
                <c:pt idx="3">
                  <c:v>11.401</c:v>
                </c:pt>
                <c:pt idx="4">
                  <c:v>15.738</c:v>
                </c:pt>
                <c:pt idx="5">
                  <c:v>6.3129999999999997</c:v>
                </c:pt>
                <c:pt idx="6">
                  <c:v>6.9649999999999999</c:v>
                </c:pt>
                <c:pt idx="7">
                  <c:v>12.404</c:v>
                </c:pt>
                <c:pt idx="8">
                  <c:v>8.2629999999999999</c:v>
                </c:pt>
              </c:numCache>
            </c:numRef>
          </c:val>
          <c:extLst xmlns:c15="http://schemas.microsoft.com/office/drawing/2012/chart">
            <c:ext xmlns:c16="http://schemas.microsoft.com/office/drawing/2014/chart" uri="{C3380CC4-5D6E-409C-BE32-E72D297353CC}">
              <c16:uniqueId val="{00000000-1446-4E28-979D-0E5E29AFEF7E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axId val="212568264"/>
        <c:axId val="212568592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'9x3_20181012_LODadded'!$F$1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ullRef>
                          <c15:sqref>'9x3_20181012_LODadded'!$F$2:$F$82</c15:sqref>
                        </c15:fullRef>
                        <c15:formulaRef>
                          <c15:sqref>('9x3_20181012_LODadded'!$F$4,'9x3_20181012_LODadded'!$F$7,'9x3_20181012_LODadded'!$F$10,'9x3_20181012_LODadded'!$F$13,'9x3_20181012_LODadded'!$F$16,'9x3_20181012_LODadded'!$F$19,'9x3_20181012_LODadded'!$F$22,'9x3_20181012_LODadded'!$F$25,'9x3_20181012_LODadded'!$F$28)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28.047000000000001</c:v>
                      </c:pt>
                      <c:pt idx="1">
                        <c:v>26.789000000000001</c:v>
                      </c:pt>
                      <c:pt idx="2">
                        <c:v>19.151</c:v>
                      </c:pt>
                      <c:pt idx="3">
                        <c:v>14.98</c:v>
                      </c:pt>
                      <c:pt idx="4">
                        <c:v>12.329000000000001</c:v>
                      </c:pt>
                      <c:pt idx="5">
                        <c:v>9.359</c:v>
                      </c:pt>
                      <c:pt idx="6">
                        <c:v>9.3179999999999996</c:v>
                      </c:pt>
                      <c:pt idx="7">
                        <c:v>9.0180000000000007</c:v>
                      </c:pt>
                      <c:pt idx="8">
                        <c:v>7.8819999999999997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1-1446-4E28-979D-0E5E29AFEF7E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'9x3_20181012_LODadded'!$G$2:$G$82</c15:sqref>
                        </c15:fullRef>
                        <c15:formulaRef>
                          <c15:sqref>('9x3_20181012_LODadded'!$G$4,'9x3_20181012_LODadded'!$G$7,'9x3_20181012_LODadded'!$G$10,'9x3_20181012_LODadded'!$G$13,'9x3_20181012_LODadded'!$G$16,'9x3_20181012_LODadded'!$G$19,'9x3_20181012_LODadded'!$G$22,'9x3_20181012_LODadded'!$G$25,'9x3_20181012_LODadded'!$G$28)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2.7360000000000002</c:v>
                      </c:pt>
                      <c:pt idx="1">
                        <c:v>3.0310000000000001</c:v>
                      </c:pt>
                      <c:pt idx="2">
                        <c:v>1.637</c:v>
                      </c:pt>
                      <c:pt idx="3">
                        <c:v>2.4</c:v>
                      </c:pt>
                      <c:pt idx="4">
                        <c:v>2.2610000000000001</c:v>
                      </c:pt>
                      <c:pt idx="5">
                        <c:v>2.6989999999999998</c:v>
                      </c:pt>
                      <c:pt idx="6">
                        <c:v>1.6819999999999999</c:v>
                      </c:pt>
                      <c:pt idx="7">
                        <c:v>1.2509999999999999</c:v>
                      </c:pt>
                      <c:pt idx="8">
                        <c:v>1.383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1446-4E28-979D-0E5E29AFEF7E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'9x3_20181012_LODadded'!$H$2:$H$82</c15:sqref>
                        </c15:fullRef>
                        <c15:formulaRef>
                          <c15:sqref>('9x3_20181012_LODadded'!$H$4,'9x3_20181012_LODadded'!$H$7,'9x3_20181012_LODadded'!$H$10,'9x3_20181012_LODadded'!$H$13,'9x3_20181012_LODadded'!$H$16,'9x3_20181012_LODadded'!$H$19,'9x3_20181012_LODadded'!$H$22,'9x3_20181012_LODadded'!$H$25,'9x3_20181012_LODadded'!$H$28)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</c:v>
                      </c:pt>
                      <c:pt idx="1">
                        <c:v>3</c:v>
                      </c:pt>
                      <c:pt idx="2">
                        <c:v>3</c:v>
                      </c:pt>
                      <c:pt idx="3">
                        <c:v>3</c:v>
                      </c:pt>
                      <c:pt idx="4">
                        <c:v>3</c:v>
                      </c:pt>
                      <c:pt idx="5">
                        <c:v>3</c:v>
                      </c:pt>
                      <c:pt idx="6">
                        <c:v>3</c:v>
                      </c:pt>
                      <c:pt idx="7">
                        <c:v>3</c:v>
                      </c:pt>
                      <c:pt idx="8">
                        <c:v>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1446-4E28-979D-0E5E29AFEF7E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'9x3_20181012_LODadded'!$I$2:$I$82</c15:sqref>
                        </c15:fullRef>
                        <c15:formulaRef>
                          <c15:sqref>('9x3_20181012_LODadded'!$I$4,'9x3_20181012_LODadded'!$I$7,'9x3_20181012_LODadded'!$I$10,'9x3_20181012_LODadded'!$I$13,'9x3_20181012_LODadded'!$I$16,'9x3_20181012_LODadded'!$I$19,'9x3_20181012_LODadded'!$I$22,'9x3_20181012_LODadded'!$I$25,'9x3_20181012_LODadded'!$I$28)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77.603999999999999</c:v>
                      </c:pt>
                      <c:pt idx="1">
                        <c:v>111.50700000000001</c:v>
                      </c:pt>
                      <c:pt idx="2">
                        <c:v>63.271000000000001</c:v>
                      </c:pt>
                      <c:pt idx="3">
                        <c:v>76.44</c:v>
                      </c:pt>
                      <c:pt idx="4">
                        <c:v>115.151</c:v>
                      </c:pt>
                      <c:pt idx="5">
                        <c:v>77.007000000000005</c:v>
                      </c:pt>
                      <c:pt idx="6">
                        <c:v>36.448999999999998</c:v>
                      </c:pt>
                      <c:pt idx="7">
                        <c:v>54.564</c:v>
                      </c:pt>
                      <c:pt idx="8">
                        <c:v>35.267000000000003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1446-4E28-979D-0E5E29AFEF7E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'9x3_20181012_LODadded'!$K$2:$K$82</c15:sqref>
                        </c15:fullRef>
                        <c15:formulaRef>
                          <c15:sqref>('9x3_20181012_LODadded'!$K$4,'9x3_20181012_LODadded'!$K$7,'9x3_20181012_LODadded'!$K$10,'9x3_20181012_LODadded'!$K$13,'9x3_20181012_LODadded'!$K$16,'9x3_20181012_LODadded'!$K$19,'9x3_20181012_LODadded'!$K$22,'9x3_20181012_LODadded'!$K$25,'9x3_20181012_LODadded'!$K$28)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108.44799999999999</c:v>
                      </c:pt>
                      <c:pt idx="1">
                        <c:v>80.06</c:v>
                      </c:pt>
                      <c:pt idx="2">
                        <c:v>63.651000000000003</c:v>
                      </c:pt>
                      <c:pt idx="3">
                        <c:v>87.709000000000003</c:v>
                      </c:pt>
                      <c:pt idx="4">
                        <c:v>63.539000000000001</c:v>
                      </c:pt>
                      <c:pt idx="5">
                        <c:v>158.398</c:v>
                      </c:pt>
                      <c:pt idx="6">
                        <c:v>143.57599999999999</c:v>
                      </c:pt>
                      <c:pt idx="7">
                        <c:v>80.619</c:v>
                      </c:pt>
                      <c:pt idx="8">
                        <c:v>121.02200000000001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5-1446-4E28-979D-0E5E29AFEF7E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'9x3_20181012_LODadded'!$L$2:$L$82</c15:sqref>
                        </c15:fullRef>
                        <c15:formulaRef>
                          <c15:sqref>('9x3_20181012_LODadded'!$L$4,'9x3_20181012_LODadded'!$L$7,'9x3_20181012_LODadded'!$L$10,'9x3_20181012_LODadded'!$L$13,'9x3_20181012_LODadded'!$L$16,'9x3_20181012_LODadded'!$L$19,'9x3_20181012_LODadded'!$L$22,'9x3_20181012_LODadded'!$L$25,'9x3_20181012_LODadded'!$L$28)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131.071</c:v>
                      </c:pt>
                      <c:pt idx="1">
                        <c:v>182.70699999999999</c:v>
                      </c:pt>
                      <c:pt idx="2">
                        <c:v>89.938000000000002</c:v>
                      </c:pt>
                      <c:pt idx="3">
                        <c:v>145.107</c:v>
                      </c:pt>
                      <c:pt idx="4">
                        <c:v>181.55099999999999</c:v>
                      </c:pt>
                      <c:pt idx="5">
                        <c:v>134.607</c:v>
                      </c:pt>
                      <c:pt idx="6">
                        <c:v>101.982</c:v>
                      </c:pt>
                      <c:pt idx="7">
                        <c:v>117.164</c:v>
                      </c:pt>
                      <c:pt idx="8">
                        <c:v>67.599999999999994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1446-4E28-979D-0E5E29AFEF7E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'9x3_20181012_LODadded'!$M$2:$M$82</c15:sqref>
                        </c15:fullRef>
                        <c15:formulaRef>
                          <c15:sqref>('9x3_20181012_LODadded'!$M$4,'9x3_20181012_LODadded'!$M$7,'9x3_20181012_LODadded'!$M$10,'9x3_20181012_LODadded'!$M$13,'9x3_20181012_LODadded'!$M$16,'9x3_20181012_LODadded'!$M$19,'9x3_20181012_LODadded'!$M$22,'9x3_20181012_LODadded'!$M$25,'9x3_20181012_LODadded'!$M$28)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15.574</c:v>
                      </c:pt>
                      <c:pt idx="1">
                        <c:v>20.466000000000001</c:v>
                      </c:pt>
                      <c:pt idx="2">
                        <c:v>22.332000000000001</c:v>
                      </c:pt>
                      <c:pt idx="3">
                        <c:v>21.643000000000001</c:v>
                      </c:pt>
                      <c:pt idx="4">
                        <c:v>24.814</c:v>
                      </c:pt>
                      <c:pt idx="5">
                        <c:v>11.035</c:v>
                      </c:pt>
                      <c:pt idx="6">
                        <c:v>19.488</c:v>
                      </c:pt>
                      <c:pt idx="7">
                        <c:v>26.635000000000002</c:v>
                      </c:pt>
                      <c:pt idx="8">
                        <c:v>15.839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1446-4E28-979D-0E5E29AFEF7E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'9x3_20181012_LODadded'!$N$2:$N$82</c15:sqref>
                        </c15:fullRef>
                        <c15:formulaRef>
                          <c15:sqref>('9x3_20181012_LODadded'!$N$4,'9x3_20181012_LODadded'!$N$7,'9x3_20181012_LODadded'!$N$10,'9x3_20181012_LODadded'!$N$13,'9x3_20181012_LODadded'!$N$16,'9x3_20181012_LODadded'!$N$19,'9x3_20181012_LODadded'!$N$22,'9x3_20181012_LODadded'!$N$25,'9x3_20181012_LODadded'!$N$28)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321.048</c:v>
                      </c:pt>
                      <c:pt idx="1">
                        <c:v>244.30600000000001</c:v>
                      </c:pt>
                      <c:pt idx="2">
                        <c:v>223.89099999999999</c:v>
                      </c:pt>
                      <c:pt idx="3">
                        <c:v>231.02</c:v>
                      </c:pt>
                      <c:pt idx="4">
                        <c:v>201.50200000000001</c:v>
                      </c:pt>
                      <c:pt idx="5">
                        <c:v>453.089</c:v>
                      </c:pt>
                      <c:pt idx="6">
                        <c:v>256.57400000000001</c:v>
                      </c:pt>
                      <c:pt idx="7">
                        <c:v>187.72499999999999</c:v>
                      </c:pt>
                      <c:pt idx="8">
                        <c:v>315.68400000000003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1446-4E28-979D-0E5E29AFEF7E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'9x3_20181012_LODadded'!$O$2:$O$82</c15:sqref>
                        </c15:fullRef>
                        <c15:formulaRef>
                          <c15:sqref>('9x3_20181012_LODadded'!$O$4,'9x3_20181012_LODadded'!$O$7,'9x3_20181012_LODadded'!$O$10,'9x3_20181012_LODadded'!$O$13,'9x3_20181012_LODadded'!$O$16,'9x3_20181012_LODadded'!$O$19,'9x3_20181012_LODadded'!$O$22,'9x3_20181012_LODadded'!$O$25,'9x3_20181012_LODadded'!$O$28)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111</c:v>
                      </c:pt>
                      <c:pt idx="1">
                        <c:v>111</c:v>
                      </c:pt>
                      <c:pt idx="2">
                        <c:v>100</c:v>
                      </c:pt>
                      <c:pt idx="3">
                        <c:v>112</c:v>
                      </c:pt>
                      <c:pt idx="4">
                        <c:v>112</c:v>
                      </c:pt>
                      <c:pt idx="5">
                        <c:v>110</c:v>
                      </c:pt>
                      <c:pt idx="6">
                        <c:v>113</c:v>
                      </c:pt>
                      <c:pt idx="7">
                        <c:v>111</c:v>
                      </c:pt>
                      <c:pt idx="8">
                        <c:v>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1446-4E28-979D-0E5E29AFEF7E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'9x3_20181012_LODadded'!$P$2:$P$82</c15:sqref>
                        </c15:fullRef>
                        <c15:formulaRef>
                          <c15:sqref>('9x3_20181012_LODadded'!$P$4,'9x3_20181012_LODadded'!$P$7,'9x3_20181012_LODadded'!$P$10,'9x3_20181012_LODadded'!$P$13,'9x3_20181012_LODadded'!$P$16,'9x3_20181012_LODadded'!$P$19,'9x3_20181012_LODadded'!$P$22,'9x3_20181012_LODadded'!$P$25,'9x3_20181012_LODadded'!$P$28)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194.27099999999999</c:v>
                      </c:pt>
                      <c:pt idx="1">
                        <c:v>227.64</c:v>
                      </c:pt>
                      <c:pt idx="2">
                        <c:v>170.67099999999999</c:v>
                      </c:pt>
                      <c:pt idx="3">
                        <c:v>207.97300000000001</c:v>
                      </c:pt>
                      <c:pt idx="4">
                        <c:v>232.88399999999999</c:v>
                      </c:pt>
                      <c:pt idx="5">
                        <c:v>178.80699999999999</c:v>
                      </c:pt>
                      <c:pt idx="6">
                        <c:v>138.58199999999999</c:v>
                      </c:pt>
                      <c:pt idx="7">
                        <c:v>156.49799999999999</c:v>
                      </c:pt>
                      <c:pt idx="8">
                        <c:v>110.8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1446-4E28-979D-0E5E29AFEF7E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'9x3_20181012_LODadded'!$Q$2:$Q$82</c15:sqref>
                        </c15:fullRef>
                        <c15:formulaRef>
                          <c15:sqref>('9x3_20181012_LODadded'!$Q$4,'9x3_20181012_LODadded'!$Q$7,'9x3_20181012_LODadded'!$Q$10,'9x3_20181012_LODadded'!$Q$13,'9x3_20181012_LODadded'!$Q$16,'9x3_20181012_LODadded'!$Q$19,'9x3_20181012_LODadded'!$Q$22,'9x3_20181012_LODadded'!$Q$25,'9x3_20181012_LODadded'!$Q$28)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23.082999999999998</c:v>
                      </c:pt>
                      <c:pt idx="1">
                        <c:v>25.498999999999999</c:v>
                      </c:pt>
                      <c:pt idx="2">
                        <c:v>42.378999999999998</c:v>
                      </c:pt>
                      <c:pt idx="3">
                        <c:v>31.02</c:v>
                      </c:pt>
                      <c:pt idx="4">
                        <c:v>31.83</c:v>
                      </c:pt>
                      <c:pt idx="5">
                        <c:v>14.659000000000001</c:v>
                      </c:pt>
                      <c:pt idx="6">
                        <c:v>26.481000000000002</c:v>
                      </c:pt>
                      <c:pt idx="7">
                        <c:v>35.576000000000001</c:v>
                      </c:pt>
                      <c:pt idx="8">
                        <c:v>25.96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1446-4E28-979D-0E5E29AFEF7E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'9x3_20181012_LODadded'!$R$2:$R$82</c15:sqref>
                        </c15:fullRef>
                        <c15:formulaRef>
                          <c15:sqref>('9x3_20181012_LODadded'!$R$4,'9x3_20181012_LODadded'!$R$7,'9x3_20181012_LODadded'!$R$10,'9x3_20181012_LODadded'!$R$13,'9x3_20181012_LODadded'!$R$16,'9x3_20181012_LODadded'!$R$19,'9x3_20181012_LODadded'!$R$22,'9x3_20181012_LODadded'!$R$25,'9x3_20181012_LODadded'!$R$28)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433.21100000000001</c:v>
                      </c:pt>
                      <c:pt idx="1">
                        <c:v>392.166</c:v>
                      </c:pt>
                      <c:pt idx="2">
                        <c:v>235.96600000000001</c:v>
                      </c:pt>
                      <c:pt idx="3">
                        <c:v>322.37299999999999</c:v>
                      </c:pt>
                      <c:pt idx="4">
                        <c:v>314.17200000000003</c:v>
                      </c:pt>
                      <c:pt idx="5">
                        <c:v>682.17600000000004</c:v>
                      </c:pt>
                      <c:pt idx="6">
                        <c:v>377.62400000000002</c:v>
                      </c:pt>
                      <c:pt idx="7">
                        <c:v>281.08600000000001</c:v>
                      </c:pt>
                      <c:pt idx="8">
                        <c:v>385.20299999999997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1446-4E28-979D-0E5E29AFEF7E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'9x3_20181012_LODadded'!$S$2:$S$82</c15:sqref>
                        </c15:fullRef>
                        <c15:formulaRef>
                          <c15:sqref>('9x3_20181012_LODadded'!$S$4,'9x3_20181012_LODadded'!$S$7,'9x3_20181012_LODadded'!$S$10,'9x3_20181012_LODadded'!$S$13,'9x3_20181012_LODadded'!$S$16,'9x3_20181012_LODadded'!$S$19,'9x3_20181012_LODadded'!$S$22,'9x3_20181012_LODadded'!$S$25,'9x3_20181012_LODadded'!$S$28)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112</c:v>
                      </c:pt>
                      <c:pt idx="1">
                        <c:v>112</c:v>
                      </c:pt>
                      <c:pt idx="2">
                        <c:v>122</c:v>
                      </c:pt>
                      <c:pt idx="3">
                        <c:v>113</c:v>
                      </c:pt>
                      <c:pt idx="4">
                        <c:v>111</c:v>
                      </c:pt>
                      <c:pt idx="5">
                        <c:v>114</c:v>
                      </c:pt>
                      <c:pt idx="6">
                        <c:v>110</c:v>
                      </c:pt>
                      <c:pt idx="7">
                        <c:v>112</c:v>
                      </c:pt>
                      <c:pt idx="8">
                        <c:v>112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1446-4E28-979D-0E5E29AFEF7E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'9x3_20181012_LODadded'!$T$1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ullRef>
                          <c15:sqref>'9x3_20181012_LODadded'!$B$2:$E$82</c15:sqref>
                        </c15:fullRef>
                        <c15:formulaRef>
                          <c15:sqref>('9x3_20181012_LODadded'!$B$4:$E$4,'9x3_20181012_LODadded'!$B$7:$E$7,'9x3_20181012_LODadded'!$B$10:$E$10,'9x3_20181012_LODadded'!$B$13:$E$13,'9x3_20181012_LODadded'!$B$16:$E$16,'9x3_20181012_LODadded'!$B$19:$E$19,'9x3_20181012_LODadded'!$B$22:$E$22,'9x3_20181012_LODadded'!$B$25:$E$25,'9x3_20181012_LODadded'!$B$28:$E$28)</c15:sqref>
                        </c15:formulaRef>
                      </c:ext>
                    </c:extLst>
                    <c:multiLvlStrCache>
                      <c:ptCount val="9"/>
                      <c:lvl>
                        <c:pt idx="0">
                          <c:v>Left Bottom</c:v>
                        </c:pt>
                        <c:pt idx="1">
                          <c:v>Center Bottom</c:v>
                        </c:pt>
                        <c:pt idx="2">
                          <c:v>Right Bottom</c:v>
                        </c:pt>
                        <c:pt idx="3">
                          <c:v>Left Bottom</c:v>
                        </c:pt>
                        <c:pt idx="4">
                          <c:v>Center Bottom</c:v>
                        </c:pt>
                        <c:pt idx="5">
                          <c:v>Right Bottom</c:v>
                        </c:pt>
                        <c:pt idx="6">
                          <c:v>Left Bottom</c:v>
                        </c:pt>
                        <c:pt idx="7">
                          <c:v>Center Bottom</c:v>
                        </c:pt>
                        <c:pt idx="8">
                          <c:v>Right Bottom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  <c:pt idx="3">
                          <c:v>2</c:v>
                        </c:pt>
                        <c:pt idx="4">
                          <c:v>2</c:v>
                        </c:pt>
                        <c:pt idx="5">
                          <c:v>2</c:v>
                        </c:pt>
                        <c:pt idx="6">
                          <c:v>2</c:v>
                        </c:pt>
                        <c:pt idx="7">
                          <c:v>2</c:v>
                        </c:pt>
                        <c:pt idx="8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16</c:v>
                        </c:pt>
                        <c:pt idx="2">
                          <c:v>16</c:v>
                        </c:pt>
                        <c:pt idx="3">
                          <c:v>25</c:v>
                        </c:pt>
                        <c:pt idx="4">
                          <c:v>25</c:v>
                        </c:pt>
                        <c:pt idx="5">
                          <c:v>25</c:v>
                        </c:pt>
                        <c:pt idx="6">
                          <c:v>35</c:v>
                        </c:pt>
                        <c:pt idx="7">
                          <c:v>35</c:v>
                        </c:pt>
                        <c:pt idx="8">
                          <c:v>35</c:v>
                        </c:pt>
                      </c:lvl>
                      <c:lvl>
                        <c:pt idx="0">
                          <c:v>8</c:v>
                        </c:pt>
                        <c:pt idx="1">
                          <c:v>8</c:v>
                        </c:pt>
                        <c:pt idx="2">
                          <c:v>8</c:v>
                        </c:pt>
                        <c:pt idx="3">
                          <c:v>8</c:v>
                        </c:pt>
                        <c:pt idx="4">
                          <c:v>8</c:v>
                        </c:pt>
                        <c:pt idx="5">
                          <c:v>8</c:v>
                        </c:pt>
                        <c:pt idx="6">
                          <c:v>8</c:v>
                        </c:pt>
                        <c:pt idx="7">
                          <c:v>8</c:v>
                        </c:pt>
                        <c:pt idx="8">
                          <c:v>8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ullRef>
                          <c15:sqref>'9x3_20181012_LODadded'!$T$2:$T$82</c15:sqref>
                        </c15:fullRef>
                        <c15:formulaRef>
                          <c15:sqref>('9x3_20181012_LODadded'!$T$4,'9x3_20181012_LODadded'!$T$7,'9x3_20181012_LODadded'!$T$10,'9x3_20181012_LODadded'!$T$13,'9x3_20181012_LODadded'!$T$16,'9x3_20181012_LODadded'!$T$19,'9x3_20181012_LODadded'!$T$22,'9x3_20181012_LODadded'!$T$25,'9x3_20181012_LODadded'!$T$28)</c15:sqref>
                        </c15:formulaRef>
                      </c:ext>
                    </c:extLst>
                    <c:numCache>
                      <c:formatCode>General</c:formatCode>
                      <c:ptCount val="9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  <c:pt idx="4">
                        <c:v>0</c:v>
                      </c:pt>
                      <c:pt idx="5">
                        <c:v>0</c:v>
                      </c:pt>
                      <c:pt idx="6">
                        <c:v>0</c:v>
                      </c:pt>
                      <c:pt idx="7">
                        <c:v>0</c:v>
                      </c:pt>
                      <c:pt idx="8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1446-4E28-979D-0E5E29AFEF7E}"/>
                  </c:ext>
                </c:extLst>
              </c15:ser>
            </c15:filteredBarSeries>
          </c:ext>
        </c:extLst>
      </c:barChart>
      <c:catAx>
        <c:axId val="212568264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592"/>
        <c:crosses val="autoZero"/>
        <c:auto val="1"/>
        <c:lblAlgn val="ctr"/>
        <c:lblOffset val="100"/>
        <c:noMultiLvlLbl val="0"/>
      </c:catAx>
      <c:valAx>
        <c:axId val="212568592"/>
        <c:scaling>
          <c:orientation val="minMax"/>
          <c:max val="25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2568264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0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1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7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8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9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0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1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7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8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9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jpe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945C043-5670-4118-9D8B-306FF987D82C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4097A474-4F15-4BBD-BBFE-3C13F76E8E7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BB64618-EF93-48DC-9C5F-B137BD90AFA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9E8B202-803D-4326-B460-5B9EBB472EB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8E7879-F001-4FF3-A396-A07B1CB23F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776512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6FE1D5D-5A7B-4C14-87A8-589602F213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C1982FF-3987-4106-904F-8C219C81BE8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40A7C9-82E1-4603-A120-AF3847D7AF8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8D1A276-3D33-422D-82F5-F941786059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D0A8A93-0856-4E79-A632-CF7C59FDE8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57968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392C836E-D329-4E7D-949A-2D049CAD541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1535604-05AD-4F1F-ACE8-5F8C0036BF4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323B2DB-37B6-4174-9F15-5CE1D7213B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06F001F-8CCA-4BD7-A856-1B4F4C2352E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A67F432-F37D-4B98-BBAA-84D328A160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118562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1050F2-E1F7-4907-952E-802B7B5265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C98D46B-2449-491E-AF4D-CF42D01FE20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4CE909D-6317-4B82-8613-3C59012338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4594ADA-D1CE-40E5-901B-A88451FB35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A1B281-6414-448E-9D05-212ADE0B49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3244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EB30669-281B-4339-B552-DA14114BB1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70D0813-ADBC-4992-8E90-ADD759E1846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4011D1-4958-4954-A93B-C8199D266A7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4EE71E6-9644-4357-87F8-2678672CBC2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186E528-AF4C-4B55-B5D2-7E70960244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08229693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093889C-4E0F-499A-B1D2-C9E2A4DAB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CA4DAF-5BDE-46B3-B23C-4789215B94F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84994FA-7B6C-4E08-8913-9D6C1D2AD1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8ABC17E-8E7E-48FD-86AC-788AF6DEC80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2B43FD17-F1E3-4344-B521-71572019B83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179662E-5357-4B2D-8062-86ED0D94EDA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87417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E24D08A-9A4E-424F-B253-1366893756B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CA7B75E-5E97-4153-A443-FB6CD184FA7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D46D163-F16C-401A-A059-9C067DFD65F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8535A8F-B3B4-48A7-BC62-85911084ACE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342C405-5721-4516-A2FB-ED5DF0C0162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71F0AE2-68FA-4950-A9C8-747456AE5D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FA261850-BF63-4D50-B388-E84B5480DF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01F6CC-B107-4D71-833B-5694D2CCC0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369138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6E1606D-6C19-4474-B184-98B0EB607DD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A5A07B4-C414-4430-B38E-16ED691EC45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DE15779-E005-4B40-8C6E-0F7063FA03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84A43E5-FECC-4B85-B5AF-BFF5047577C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9800988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A1E5557-90D4-4408-B510-D9ABFDAB81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9BC6603-FEE7-4869-AF3E-432C393BAC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3DB9EDE4-9E38-413C-99EA-9140783DBB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0919739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E8FC1F6-4C9A-473A-93D3-7976DC4BFFA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3A92E6F-E521-4949-AD49-D81E9C7CD55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824ED9C-874B-4446-B2E0-D935CF82E87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29BA4F4-E3AE-473E-A3D6-14B67D29A6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4FB0103-A66B-4C0B-AA02-2DB7940BF6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03AF64C-183F-4415-ADC0-AD3708FAC29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32206405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403479A-82A7-4A7B-BE6D-5275009D88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EB10484-EA5D-4A30-B337-CA6CD1D95E5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27A34EA-005F-4896-A984-F7FB50B3348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7D26E97A-E5BB-41A9-993E-3CF2F0BAE5E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522506B-384D-4E5E-A35A-B72415C7D30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80CF376-68B2-4DFE-A031-5D042AF111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929967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20EC737E-6180-4F38-AE0F-20DD3EBCD69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C803F4-55D1-49A0-9CC6-0826DB371F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DB8EC2D-DE54-4C49-AC35-07F5E8B42C8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F2C87B7-1235-4854-AEB0-A6F43D2C8E0A}" type="datetimeFigureOut">
              <a:rPr lang="en-US" smtClean="0"/>
              <a:t>10/12/2018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65BC179-29E1-4FA4-A97B-EC21EACAC73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BBDA0F1-D0F8-4EF0-A1F9-57059E7910D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88E08D6-DD5D-44C9-9E62-34C27F7906D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835728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8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9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0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1.xml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2.xml"/><Relationship Id="rId1" Type="http://schemas.openxmlformats.org/officeDocument/2006/relationships/slideLayout" Target="../slideLayouts/slideLayout7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3.xml"/><Relationship Id="rId1" Type="http://schemas.openxmlformats.org/officeDocument/2006/relationships/slideLayout" Target="../slideLayouts/slideLayout7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4.xml"/><Relationship Id="rId1" Type="http://schemas.openxmlformats.org/officeDocument/2006/relationships/slideLayout" Target="../slideLayouts/slideLayout7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5.xml"/><Relationship Id="rId1" Type="http://schemas.openxmlformats.org/officeDocument/2006/relationships/slideLayout" Target="../slideLayouts/slideLayout7.xml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6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7.xml"/><Relationship Id="rId1" Type="http://schemas.openxmlformats.org/officeDocument/2006/relationships/slideLayout" Target="../slideLayouts/slideLayout7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8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chart" Target="../charts/chart7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C5BA-8539-4762-B4C8-7B222EF18B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Fluorescence Data Analysis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C687B72-D892-4B82-B030-3E3EB562A8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1-5-10uM and 1uM chips</a:t>
            </a:r>
          </a:p>
          <a:p>
            <a:r>
              <a:rPr lang="en-US" dirty="0"/>
              <a:t>8A current, 2 seconds exposure</a:t>
            </a:r>
          </a:p>
          <a:p>
            <a:r>
              <a:rPr lang="en-US" dirty="0"/>
              <a:t>Lucky Jordan</a:t>
            </a:r>
          </a:p>
        </p:txBody>
      </p:sp>
    </p:spTree>
    <p:extLst>
      <p:ext uri="{BB962C8B-B14F-4D97-AF65-F5344CB8AC3E}">
        <p14:creationId xmlns:p14="http://schemas.microsoft.com/office/powerpoint/2010/main" val="395592654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1BB4BE2F-D58D-4430-A10B-CA3B0CF04F6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051964323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160062006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0DC33B8-762D-4A60-BE22-D3AD560238B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128954308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32244342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C5BA-8539-4762-B4C8-7B222EF18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45233"/>
            <a:ext cx="9144000" cy="1121326"/>
          </a:xfrm>
        </p:spPr>
        <p:txBody>
          <a:bodyPr/>
          <a:lstStyle/>
          <a:p>
            <a:r>
              <a:rPr lang="en-US" dirty="0"/>
              <a:t>1uM chip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A26DEC0B-F654-4FDD-85D3-C619C053FF7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3607" y="1648844"/>
            <a:ext cx="6816181" cy="4863631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F5340B09-4686-433F-A4E7-FEC7B6B331C9}"/>
              </a:ext>
            </a:extLst>
          </p:cNvPr>
          <p:cNvSpPr/>
          <p:nvPr/>
        </p:nvSpPr>
        <p:spPr>
          <a:xfrm>
            <a:off x="3004458" y="2506213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D5B2456A-7C3C-4428-9FA7-7588AFFB1604}"/>
              </a:ext>
            </a:extLst>
          </p:cNvPr>
          <p:cNvSpPr/>
          <p:nvPr/>
        </p:nvSpPr>
        <p:spPr>
          <a:xfrm>
            <a:off x="3004458" y="3611648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00F6889C-330D-4555-97D3-CA81DC05379D}"/>
              </a:ext>
            </a:extLst>
          </p:cNvPr>
          <p:cNvSpPr/>
          <p:nvPr/>
        </p:nvSpPr>
        <p:spPr>
          <a:xfrm>
            <a:off x="3004458" y="4831361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0886D2A0-A5BE-4112-B033-FE5C75E45133}"/>
              </a:ext>
            </a:extLst>
          </p:cNvPr>
          <p:cNvSpPr/>
          <p:nvPr/>
        </p:nvSpPr>
        <p:spPr>
          <a:xfrm>
            <a:off x="5606443" y="2506213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4D698AAD-E0A9-4813-98CA-B4704251A7BE}"/>
              </a:ext>
            </a:extLst>
          </p:cNvPr>
          <p:cNvSpPr/>
          <p:nvPr/>
        </p:nvSpPr>
        <p:spPr>
          <a:xfrm>
            <a:off x="5606443" y="3609549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27D9CEDC-08ED-42F3-ACBD-46865AA8DD87}"/>
              </a:ext>
            </a:extLst>
          </p:cNvPr>
          <p:cNvSpPr/>
          <p:nvPr/>
        </p:nvSpPr>
        <p:spPr>
          <a:xfrm>
            <a:off x="5606443" y="4831361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076E0A9-1632-4285-8CD1-285E479554BC}"/>
              </a:ext>
            </a:extLst>
          </p:cNvPr>
          <p:cNvSpPr/>
          <p:nvPr/>
        </p:nvSpPr>
        <p:spPr>
          <a:xfrm>
            <a:off x="8208428" y="2506213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0C82E266-6D2B-4642-B537-7F156D1DC6EF}"/>
              </a:ext>
            </a:extLst>
          </p:cNvPr>
          <p:cNvSpPr/>
          <p:nvPr/>
        </p:nvSpPr>
        <p:spPr>
          <a:xfrm>
            <a:off x="8208428" y="3609549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37CCBF8B-4B1A-48BF-86CA-F443A886BC3B}"/>
              </a:ext>
            </a:extLst>
          </p:cNvPr>
          <p:cNvSpPr/>
          <p:nvPr/>
        </p:nvSpPr>
        <p:spPr>
          <a:xfrm>
            <a:off x="8208428" y="4831361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4ECCDC37-4ED0-4876-9DF1-BAF911A8A3FB}"/>
              </a:ext>
            </a:extLst>
          </p:cNvPr>
          <p:cNvSpPr txBox="1"/>
          <p:nvPr/>
        </p:nvSpPr>
        <p:spPr>
          <a:xfrm>
            <a:off x="3148068" y="2046622"/>
            <a:ext cx="543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Left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51DFBF7-DC90-436C-991F-742B914624BB}"/>
              </a:ext>
            </a:extLst>
          </p:cNvPr>
          <p:cNvSpPr txBox="1"/>
          <p:nvPr/>
        </p:nvSpPr>
        <p:spPr>
          <a:xfrm>
            <a:off x="5750053" y="2046622"/>
            <a:ext cx="813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Center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6C198111-36A9-4AB5-932A-69AE09A43536}"/>
              </a:ext>
            </a:extLst>
          </p:cNvPr>
          <p:cNvSpPr txBox="1"/>
          <p:nvPr/>
        </p:nvSpPr>
        <p:spPr>
          <a:xfrm>
            <a:off x="8352038" y="2019317"/>
            <a:ext cx="66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Right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8C38BC82-9C4E-44F9-9423-6418D930034C}"/>
              </a:ext>
            </a:extLst>
          </p:cNvPr>
          <p:cNvSpPr txBox="1"/>
          <p:nvPr/>
        </p:nvSpPr>
        <p:spPr>
          <a:xfrm>
            <a:off x="4365171" y="2736802"/>
            <a:ext cx="520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34C2D7C9-4AE0-49AF-A3E2-5009124178FB}"/>
              </a:ext>
            </a:extLst>
          </p:cNvPr>
          <p:cNvSpPr txBox="1"/>
          <p:nvPr/>
        </p:nvSpPr>
        <p:spPr>
          <a:xfrm>
            <a:off x="4365171" y="3840138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Middle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23C564C6-991A-4174-85F7-1BB024A9316A}"/>
              </a:ext>
            </a:extLst>
          </p:cNvPr>
          <p:cNvSpPr txBox="1"/>
          <p:nvPr/>
        </p:nvSpPr>
        <p:spPr>
          <a:xfrm>
            <a:off x="4365171" y="5061950"/>
            <a:ext cx="886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</a:t>
            </a:r>
          </a:p>
        </p:txBody>
      </p:sp>
    </p:spTree>
    <p:extLst>
      <p:ext uri="{BB962C8B-B14F-4D97-AF65-F5344CB8AC3E}">
        <p14:creationId xmlns:p14="http://schemas.microsoft.com/office/powerpoint/2010/main" val="3269655944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E0B98A20-2317-4D21-B299-016FB936AE9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962622865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933682205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89FE5CE3-4EBB-4CC2-AECD-0491905A123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861931797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7432397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2DAD0878-5DC3-42AB-837A-F1E2BC5BFC2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044367578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07467832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4274034D-5CB9-43DF-AECC-4653002C9A7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088350251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94002729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E5B909F8-EF4C-4F38-A71D-0C17D370D2A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62725352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60799362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49D9929-7AE2-4FBD-A196-B45AD132C3B4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4095841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31757532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71E5457F-2BA9-4CA8-B6F6-CAA7EE6B4B9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357264411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56925250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C5BA-8539-4762-B4C8-7B222EF18B8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307911"/>
            <a:ext cx="9144000" cy="1103336"/>
          </a:xfrm>
        </p:spPr>
        <p:txBody>
          <a:bodyPr/>
          <a:lstStyle/>
          <a:p>
            <a:r>
              <a:rPr lang="en-US" dirty="0"/>
              <a:t>1-5-10uM chip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FF0F4EE1-A26E-4E2D-BDDC-1A15A851FA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64666" y="1411247"/>
            <a:ext cx="7262667" cy="5182215"/>
          </a:xfrm>
          <a:prstGeom prst="rect">
            <a:avLst/>
          </a:prstGeom>
        </p:spPr>
      </p:pic>
      <p:sp>
        <p:nvSpPr>
          <p:cNvPr id="4" name="Rectangle 3">
            <a:extLst>
              <a:ext uri="{FF2B5EF4-FFF2-40B4-BE49-F238E27FC236}">
                <a16:creationId xmlns:a16="http://schemas.microsoft.com/office/drawing/2014/main" id="{ACC7CF8E-0F79-49F9-AC07-0C2CEA5CEA2A}"/>
              </a:ext>
            </a:extLst>
          </p:cNvPr>
          <p:cNvSpPr/>
          <p:nvPr/>
        </p:nvSpPr>
        <p:spPr>
          <a:xfrm>
            <a:off x="2994871" y="2380378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11987EF4-CDBD-4254-9928-DD0DC1F4553D}"/>
              </a:ext>
            </a:extLst>
          </p:cNvPr>
          <p:cNvSpPr/>
          <p:nvPr/>
        </p:nvSpPr>
        <p:spPr>
          <a:xfrm>
            <a:off x="2994871" y="3485813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3BEFCD58-4850-4CAE-8491-EDE8CFEF3216}"/>
              </a:ext>
            </a:extLst>
          </p:cNvPr>
          <p:cNvSpPr/>
          <p:nvPr/>
        </p:nvSpPr>
        <p:spPr>
          <a:xfrm>
            <a:off x="2994871" y="4705526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19C52AD9-52F1-42BD-A7B0-133B487F2B15}"/>
              </a:ext>
            </a:extLst>
          </p:cNvPr>
          <p:cNvSpPr/>
          <p:nvPr/>
        </p:nvSpPr>
        <p:spPr>
          <a:xfrm>
            <a:off x="5596856" y="2380378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5AC9FF31-BF2A-4235-A620-F2573A5A003C}"/>
              </a:ext>
            </a:extLst>
          </p:cNvPr>
          <p:cNvSpPr/>
          <p:nvPr/>
        </p:nvSpPr>
        <p:spPr>
          <a:xfrm>
            <a:off x="5596856" y="3483714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9" name="Rectangle 8">
            <a:extLst>
              <a:ext uri="{FF2B5EF4-FFF2-40B4-BE49-F238E27FC236}">
                <a16:creationId xmlns:a16="http://schemas.microsoft.com/office/drawing/2014/main" id="{175D6906-69CB-45E1-A483-650D2E77D239}"/>
              </a:ext>
            </a:extLst>
          </p:cNvPr>
          <p:cNvSpPr/>
          <p:nvPr/>
        </p:nvSpPr>
        <p:spPr>
          <a:xfrm>
            <a:off x="5596856" y="4705526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E229B670-D8C0-4040-87ED-72F943D9733F}"/>
              </a:ext>
            </a:extLst>
          </p:cNvPr>
          <p:cNvSpPr/>
          <p:nvPr/>
        </p:nvSpPr>
        <p:spPr>
          <a:xfrm>
            <a:off x="8198841" y="2380378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105249B8-1E21-4906-A863-D29D54EEBCEB}"/>
              </a:ext>
            </a:extLst>
          </p:cNvPr>
          <p:cNvSpPr/>
          <p:nvPr/>
        </p:nvSpPr>
        <p:spPr>
          <a:xfrm>
            <a:off x="8198841" y="3483714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CED37A43-1CF5-417F-870F-6C1ED35B69AA}"/>
              </a:ext>
            </a:extLst>
          </p:cNvPr>
          <p:cNvSpPr/>
          <p:nvPr/>
        </p:nvSpPr>
        <p:spPr>
          <a:xfrm>
            <a:off x="8198841" y="4705526"/>
            <a:ext cx="830510" cy="830510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1A223E3-C6E6-45FA-BEAF-A2660C88B4BF}"/>
              </a:ext>
            </a:extLst>
          </p:cNvPr>
          <p:cNvSpPr txBox="1"/>
          <p:nvPr/>
        </p:nvSpPr>
        <p:spPr>
          <a:xfrm>
            <a:off x="3138481" y="1920787"/>
            <a:ext cx="54329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Left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B1495633-5B31-432D-A574-72280DBBF749}"/>
              </a:ext>
            </a:extLst>
          </p:cNvPr>
          <p:cNvSpPr txBox="1"/>
          <p:nvPr/>
        </p:nvSpPr>
        <p:spPr>
          <a:xfrm>
            <a:off x="5740466" y="1920787"/>
            <a:ext cx="81323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Center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FEA7D5-E5F3-4DFA-BC1C-112FE4BC218B}"/>
              </a:ext>
            </a:extLst>
          </p:cNvPr>
          <p:cNvSpPr txBox="1"/>
          <p:nvPr/>
        </p:nvSpPr>
        <p:spPr>
          <a:xfrm>
            <a:off x="8342451" y="1893482"/>
            <a:ext cx="668260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Right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24DE9847-F73B-479A-88FD-89CE494554B1}"/>
              </a:ext>
            </a:extLst>
          </p:cNvPr>
          <p:cNvSpPr txBox="1"/>
          <p:nvPr/>
        </p:nvSpPr>
        <p:spPr>
          <a:xfrm>
            <a:off x="4355584" y="2610967"/>
            <a:ext cx="52001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Top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2D30296E-4062-4D86-913D-255E5B057889}"/>
              </a:ext>
            </a:extLst>
          </p:cNvPr>
          <p:cNvSpPr txBox="1"/>
          <p:nvPr/>
        </p:nvSpPr>
        <p:spPr>
          <a:xfrm>
            <a:off x="4355584" y="3714303"/>
            <a:ext cx="84670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Middle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4E0B8991-6CA2-49DB-A69B-BE6F5E0495F4}"/>
              </a:ext>
            </a:extLst>
          </p:cNvPr>
          <p:cNvSpPr txBox="1"/>
          <p:nvPr/>
        </p:nvSpPr>
        <p:spPr>
          <a:xfrm>
            <a:off x="4355584" y="4936115"/>
            <a:ext cx="88607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Bottom</a:t>
            </a:r>
          </a:p>
        </p:txBody>
      </p:sp>
    </p:spTree>
    <p:extLst>
      <p:ext uri="{BB962C8B-B14F-4D97-AF65-F5344CB8AC3E}">
        <p14:creationId xmlns:p14="http://schemas.microsoft.com/office/powerpoint/2010/main" val="270944166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6D929B42-4FDF-42D6-A2F1-93E673C59D8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655354820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61231903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2" name="Chart 1">
            <a:extLst>
              <a:ext uri="{FF2B5EF4-FFF2-40B4-BE49-F238E27FC236}">
                <a16:creationId xmlns:a16="http://schemas.microsoft.com/office/drawing/2014/main" id="{0EA8FE51-3EB5-4D76-8A63-4D867F669BB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473801535"/>
              </p:ext>
            </p:extLst>
          </p:nvPr>
        </p:nvGraphicFramePr>
        <p:xfrm>
          <a:off x="504805" y="654619"/>
          <a:ext cx="11182389" cy="5548761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22537949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10" name="Chart 9">
            <a:extLst>
              <a:ext uri="{FF2B5EF4-FFF2-40B4-BE49-F238E27FC236}">
                <a16:creationId xmlns:a16="http://schemas.microsoft.com/office/drawing/2014/main" id="{5A0FD881-7D96-4C9C-8B43-B7E28C0F293C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198338346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cxnSp>
        <p:nvCxnSpPr>
          <p:cNvPr id="9" name="Straight Connector 8">
            <a:extLst>
              <a:ext uri="{FF2B5EF4-FFF2-40B4-BE49-F238E27FC236}">
                <a16:creationId xmlns:a16="http://schemas.microsoft.com/office/drawing/2014/main" id="{F2DCB5D1-8FE3-4B17-A463-10F25B5EC62D}"/>
              </a:ext>
            </a:extLst>
          </p:cNvPr>
          <p:cNvCxnSpPr>
            <a:cxnSpLocks/>
          </p:cNvCxnSpPr>
          <p:nvPr/>
        </p:nvCxnSpPr>
        <p:spPr>
          <a:xfrm>
            <a:off x="4685133" y="664026"/>
            <a:ext cx="0" cy="4080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E06D8ED2-7674-46C7-A212-A0622A26CA0C}"/>
              </a:ext>
            </a:extLst>
          </p:cNvPr>
          <p:cNvCxnSpPr>
            <a:cxnSpLocks/>
          </p:cNvCxnSpPr>
          <p:nvPr/>
        </p:nvCxnSpPr>
        <p:spPr>
          <a:xfrm>
            <a:off x="7943590" y="664026"/>
            <a:ext cx="0" cy="4080331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TextBox 13">
            <a:extLst>
              <a:ext uri="{FF2B5EF4-FFF2-40B4-BE49-F238E27FC236}">
                <a16:creationId xmlns:a16="http://schemas.microsoft.com/office/drawing/2014/main" id="{36CD2AA7-9235-4B7A-A413-D3B76186E8A5}"/>
              </a:ext>
            </a:extLst>
          </p:cNvPr>
          <p:cNvSpPr txBox="1"/>
          <p:nvPr/>
        </p:nvSpPr>
        <p:spPr>
          <a:xfrm>
            <a:off x="2649932" y="479360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16mm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D96E7050-F6D3-402B-B40B-60BDA824BBE8}"/>
              </a:ext>
            </a:extLst>
          </p:cNvPr>
          <p:cNvSpPr txBox="1"/>
          <p:nvPr/>
        </p:nvSpPr>
        <p:spPr>
          <a:xfrm>
            <a:off x="5942271" y="479360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25mm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948B212C-8452-450C-A6BF-18824C77A03A}"/>
              </a:ext>
            </a:extLst>
          </p:cNvPr>
          <p:cNvSpPr txBox="1"/>
          <p:nvPr/>
        </p:nvSpPr>
        <p:spPr>
          <a:xfrm>
            <a:off x="9234610" y="479360"/>
            <a:ext cx="78739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35mm</a:t>
            </a:r>
          </a:p>
        </p:txBody>
      </p:sp>
    </p:spTree>
    <p:extLst>
      <p:ext uri="{BB962C8B-B14F-4D97-AF65-F5344CB8AC3E}">
        <p14:creationId xmlns:p14="http://schemas.microsoft.com/office/powerpoint/2010/main" val="406765143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BD92F7F4-6B86-42E4-BAE8-6E92A651225F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4286149383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62634165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692D1D59-F954-468F-9E2E-C5E794D19D4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739952645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913377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5CBED55C-AA2F-43B1-9BA1-B5BA0E9A2CF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59816915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79187975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4E666467-84CB-45F9-A61A-C1950FB89749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131412913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8689448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3E4042CE-8EDD-497B-B809-278C7EC02F16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451882297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73947001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C271E4A9-358B-4E21-9D6C-C6857C5C6293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312802996"/>
              </p:ext>
            </p:extLst>
          </p:nvPr>
        </p:nvGraphicFramePr>
        <p:xfrm>
          <a:off x="852487" y="81513"/>
          <a:ext cx="10487025" cy="6438122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8513109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237</TotalTime>
  <Words>160</Words>
  <Application>Microsoft Office PowerPoint</Application>
  <PresentationFormat>Widescreen</PresentationFormat>
  <Paragraphs>45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5" baseType="lpstr">
      <vt:lpstr>Arial</vt:lpstr>
      <vt:lpstr>Calibri</vt:lpstr>
      <vt:lpstr>Calibri Light</vt:lpstr>
      <vt:lpstr>Office Theme</vt:lpstr>
      <vt:lpstr>Fluorescence Data Analysis</vt:lpstr>
      <vt:lpstr>1-5-10uM chip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1uM chip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Lucky Jordan</dc:creator>
  <cp:lastModifiedBy>Lucky Jordan</cp:lastModifiedBy>
  <cp:revision>28</cp:revision>
  <dcterms:created xsi:type="dcterms:W3CDTF">2018-10-12T17:29:29Z</dcterms:created>
  <dcterms:modified xsi:type="dcterms:W3CDTF">2018-10-12T23:35:09Z</dcterms:modified>
</cp:coreProperties>
</file>

<file path=docProps/thumbnail.jpeg>
</file>